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5130" r:id="rId1"/>
  </p:sldMasterIdLst>
  <p:notesMasterIdLst>
    <p:notesMasterId r:id="rId9"/>
  </p:notesMasterIdLst>
  <p:handoutMasterIdLst>
    <p:handoutMasterId r:id="rId10"/>
  </p:handoutMasterIdLst>
  <p:sldIdLst>
    <p:sldId id="7231" r:id="rId2"/>
    <p:sldId id="7235" r:id="rId3"/>
    <p:sldId id="7226" r:id="rId4"/>
    <p:sldId id="7223" r:id="rId5"/>
    <p:sldId id="7224" r:id="rId6"/>
    <p:sldId id="7238" r:id="rId7"/>
    <p:sldId id="7234" r:id="rId8"/>
  </p:sldIdLst>
  <p:sldSz cx="12192000" cy="6858000"/>
  <p:notesSz cx="6797675" cy="9928225"/>
  <p:custDataLst>
    <p:tags r:id="rId11"/>
  </p:custDataLst>
  <p:defaultTextStyle>
    <a:defPPr>
      <a:defRPr lang="de-DE"/>
    </a:defPPr>
    <a:lvl1pPr marL="0" algn="l" defTabSz="871057" rtl="0" eaLnBrk="1" latinLnBrk="0" hangingPunct="1">
      <a:defRPr sz="1715" kern="1200">
        <a:solidFill>
          <a:schemeClr val="tx1"/>
        </a:solidFill>
        <a:latin typeface="+mn-lt"/>
        <a:ea typeface="+mn-ea"/>
        <a:cs typeface="+mn-cs"/>
      </a:defRPr>
    </a:lvl1pPr>
    <a:lvl2pPr marL="435529" algn="l" defTabSz="871057" rtl="0" eaLnBrk="1" latinLnBrk="0" hangingPunct="1">
      <a:defRPr sz="1715" kern="1200">
        <a:solidFill>
          <a:schemeClr val="tx1"/>
        </a:solidFill>
        <a:latin typeface="+mn-lt"/>
        <a:ea typeface="+mn-ea"/>
        <a:cs typeface="+mn-cs"/>
      </a:defRPr>
    </a:lvl2pPr>
    <a:lvl3pPr marL="871057" algn="l" defTabSz="871057" rtl="0" eaLnBrk="1" latinLnBrk="0" hangingPunct="1">
      <a:defRPr sz="1715" kern="1200">
        <a:solidFill>
          <a:schemeClr val="tx1"/>
        </a:solidFill>
        <a:latin typeface="+mn-lt"/>
        <a:ea typeface="+mn-ea"/>
        <a:cs typeface="+mn-cs"/>
      </a:defRPr>
    </a:lvl3pPr>
    <a:lvl4pPr marL="1306586" algn="l" defTabSz="871057" rtl="0" eaLnBrk="1" latinLnBrk="0" hangingPunct="1">
      <a:defRPr sz="1715" kern="1200">
        <a:solidFill>
          <a:schemeClr val="tx1"/>
        </a:solidFill>
        <a:latin typeface="+mn-lt"/>
        <a:ea typeface="+mn-ea"/>
        <a:cs typeface="+mn-cs"/>
      </a:defRPr>
    </a:lvl4pPr>
    <a:lvl5pPr marL="1742115" algn="l" defTabSz="871057" rtl="0" eaLnBrk="1" latinLnBrk="0" hangingPunct="1">
      <a:defRPr sz="1715" kern="1200">
        <a:solidFill>
          <a:schemeClr val="tx1"/>
        </a:solidFill>
        <a:latin typeface="+mn-lt"/>
        <a:ea typeface="+mn-ea"/>
        <a:cs typeface="+mn-cs"/>
      </a:defRPr>
    </a:lvl5pPr>
    <a:lvl6pPr marL="2177644" algn="l" defTabSz="871057" rtl="0" eaLnBrk="1" latinLnBrk="0" hangingPunct="1">
      <a:defRPr sz="1715" kern="1200">
        <a:solidFill>
          <a:schemeClr val="tx1"/>
        </a:solidFill>
        <a:latin typeface="+mn-lt"/>
        <a:ea typeface="+mn-ea"/>
        <a:cs typeface="+mn-cs"/>
      </a:defRPr>
    </a:lvl6pPr>
    <a:lvl7pPr marL="2613172" algn="l" defTabSz="871057" rtl="0" eaLnBrk="1" latinLnBrk="0" hangingPunct="1">
      <a:defRPr sz="1715" kern="1200">
        <a:solidFill>
          <a:schemeClr val="tx1"/>
        </a:solidFill>
        <a:latin typeface="+mn-lt"/>
        <a:ea typeface="+mn-ea"/>
        <a:cs typeface="+mn-cs"/>
      </a:defRPr>
    </a:lvl7pPr>
    <a:lvl8pPr marL="3048701" algn="l" defTabSz="871057" rtl="0" eaLnBrk="1" latinLnBrk="0" hangingPunct="1">
      <a:defRPr sz="1715" kern="1200">
        <a:solidFill>
          <a:schemeClr val="tx1"/>
        </a:solidFill>
        <a:latin typeface="+mn-lt"/>
        <a:ea typeface="+mn-ea"/>
        <a:cs typeface="+mn-cs"/>
      </a:defRPr>
    </a:lvl8pPr>
    <a:lvl9pPr marL="3484230" algn="l" defTabSz="871057" rtl="0" eaLnBrk="1" latinLnBrk="0" hangingPunct="1">
      <a:defRPr sz="171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EFD"/>
    <a:srgbClr val="878787"/>
    <a:srgbClr val="009FE7"/>
    <a:srgbClr val="770000"/>
    <a:srgbClr val="E90000"/>
    <a:srgbClr val="FF0000"/>
    <a:srgbClr val="009FE3"/>
    <a:srgbClr val="E6326E"/>
    <a:srgbClr val="C31414"/>
    <a:srgbClr val="474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05"/>
    <p:restoredTop sz="95865"/>
  </p:normalViewPr>
  <p:slideViewPr>
    <p:cSldViewPr snapToGrid="0">
      <p:cViewPr varScale="1">
        <p:scale>
          <a:sx n="114" d="100"/>
          <a:sy n="114" d="100"/>
        </p:scale>
        <p:origin x="80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340"/>
    </p:cViewPr>
  </p:sorterViewPr>
  <p:notesViewPr>
    <p:cSldViewPr snapToGrid="0">
      <p:cViewPr>
        <p:scale>
          <a:sx n="1" d="2"/>
          <a:sy n="1" d="2"/>
        </p:scale>
        <p:origin x="4680" y="1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758B1F-6C58-744E-B66A-6DEA31F8BA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 dirty="0">
              <a:latin typeface="Segoe UI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FD89AF-75EA-4240-B198-25CBA89FC7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BA9A-BC1E-3B43-9928-CA1CD8F77E01}" type="datetimeFigureOut">
              <a:rPr lang="x-none" smtClean="0">
                <a:latin typeface="Segoe UI" panose="020B0502040204020203" pitchFamily="34" charset="0"/>
              </a:rPr>
              <a:t>26/09/2023</a:t>
            </a:fld>
            <a:endParaRPr lang="x-none" dirty="0">
              <a:latin typeface="Segoe UI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01CC3-FAC1-2045-9F00-70110897E1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 dirty="0">
              <a:latin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63EAA-E57D-4841-9556-1DED78B452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8CAF2-1275-0646-8EE7-394DB34217E2}" type="slidenum">
              <a:rPr lang="x-none" smtClean="0">
                <a:latin typeface="Segoe UI" panose="020B0502040204020203" pitchFamily="34" charset="0"/>
              </a:rPr>
              <a:t>‹N›</a:t>
            </a:fld>
            <a:endParaRPr lang="x-none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856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67713062-6679-4F94-86DD-CDBE500827C6}" type="datetimeFigureOut">
              <a:rPr lang="de-DE" smtClean="0"/>
              <a:pPr/>
              <a:t>26.09.2023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2024063" y="731838"/>
            <a:ext cx="8659813" cy="487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5824559"/>
            <a:ext cx="5438140" cy="28626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4B3206C8-01E0-429C-A785-9715DEB29B71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15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1057" rtl="0" eaLnBrk="1" latinLnBrk="0" hangingPunct="1">
      <a:defRPr sz="1143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35529" algn="l" defTabSz="871057" rtl="0" eaLnBrk="1" latinLnBrk="0" hangingPunct="1">
      <a:defRPr sz="1143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871057" algn="l" defTabSz="871057" rtl="0" eaLnBrk="1" latinLnBrk="0" hangingPunct="1">
      <a:defRPr sz="1143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06586" algn="l" defTabSz="871057" rtl="0" eaLnBrk="1" latinLnBrk="0" hangingPunct="1">
      <a:defRPr sz="1143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742115" algn="l" defTabSz="871057" rtl="0" eaLnBrk="1" latinLnBrk="0" hangingPunct="1">
      <a:defRPr sz="1143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177644" algn="l" defTabSz="871057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6pPr>
    <a:lvl7pPr marL="2613172" algn="l" defTabSz="871057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7pPr>
    <a:lvl8pPr marL="3048701" algn="l" defTabSz="871057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8pPr>
    <a:lvl9pPr marL="3484230" algn="l" defTabSz="871057" rtl="0" eaLnBrk="1" latinLnBrk="0" hangingPunct="1">
      <a:defRPr sz="114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DE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06C8-01E0-429C-A785-9715DEB29B71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7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bianca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E2D9794-4FDA-DC4D-B838-E0D85730A86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rgbClr val="009F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5577DE2E-F011-ED4D-B08F-BB312F1A9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1166" y="3452653"/>
            <a:ext cx="5101612" cy="369332"/>
          </a:xfrm>
          <a:prstGeom prst="rect">
            <a:avLst/>
          </a:prstGeom>
        </p:spPr>
        <p:txBody>
          <a:bodyPr tIns="0" rIns="0" bIns="0" anchor="b" anchorCtr="0">
            <a:spAutoFit/>
          </a:bodyPr>
          <a:lstStyle>
            <a:lvl1pPr algn="r">
              <a:lnSpc>
                <a:spcPct val="80000"/>
              </a:lnSpc>
              <a:defRPr sz="3000" b="1" i="0" cap="none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TITOLO, 30PT</a:t>
            </a:r>
            <a:endParaRPr lang="it-IT" dirty="0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3DDD7910-F509-334C-BE77-0110B10DA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5063" y="3916521"/>
            <a:ext cx="5112131" cy="30777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4E2C4211-D150-2A42-B4D5-F16F09A812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5063" y="4987979"/>
            <a:ext cx="5112131" cy="24622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60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00 mese 0000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10FB577-3E27-154E-A5FF-4E7C3F6FB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137" y="6034031"/>
            <a:ext cx="1846296" cy="633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584A26-85A9-4646-9BB1-80897B183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03950" cy="6858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514FD35-9483-0A48-9586-AE20917522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91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accacapitolo foto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F544DC-A2E2-A84A-A7E0-7C4319EED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48"/>
            <a:ext cx="11723078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7DC163-16A3-6B4D-BD86-55DF641F30D3}"/>
              </a:ext>
            </a:extLst>
          </p:cNvPr>
          <p:cNvSpPr txBox="1"/>
          <p:nvPr userDrawn="1"/>
        </p:nvSpPr>
        <p:spPr>
          <a:xfrm>
            <a:off x="11492089" y="282222"/>
            <a:ext cx="65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endParaRPr lang="x-none" sz="2000" dirty="0" err="1">
              <a:solidFill>
                <a:schemeClr val="bg2"/>
              </a:solidFill>
            </a:endParaRP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F887DE90-27A9-3048-A03A-0021606164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263" y="3275629"/>
            <a:ext cx="5603151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125CAC24-5B50-E948-B61B-562AD427E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527" y="725725"/>
            <a:ext cx="5599234" cy="664797"/>
          </a:xfrm>
          <a:prstGeom prst="rect">
            <a:avLst/>
          </a:prstGeom>
        </p:spPr>
        <p:txBody>
          <a:bodyPr wrap="square" tIns="0" rIns="0" bIns="0" numCol="1" anchor="t" anchorCtr="0">
            <a:spAutoFit/>
          </a:bodyPr>
          <a:lstStyle>
            <a:lvl1pPr algn="r">
              <a:lnSpc>
                <a:spcPct val="80000"/>
              </a:lnSpc>
              <a:defRPr sz="5400" b="1" cap="non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 err="1"/>
              <a:t>Titolo</a:t>
            </a:r>
            <a:r>
              <a:rPr lang="de-DE" dirty="0"/>
              <a:t>, 54pt</a:t>
            </a:r>
            <a:endParaRPr lang="it-IT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1677736-3099-4033-9A3D-FE420FEF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09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accacapitolo foto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7DC163-16A3-6B4D-BD86-55DF641F30D3}"/>
              </a:ext>
            </a:extLst>
          </p:cNvPr>
          <p:cNvSpPr txBox="1"/>
          <p:nvPr userDrawn="1"/>
        </p:nvSpPr>
        <p:spPr>
          <a:xfrm>
            <a:off x="11492089" y="282222"/>
            <a:ext cx="65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endParaRPr lang="x-none" sz="2000" dirty="0" err="1">
              <a:solidFill>
                <a:schemeClr val="bg2"/>
              </a:solidFill>
            </a:endParaRPr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A7463064-DD9F-C948-819C-2C5CAC3A87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275629"/>
            <a:ext cx="5309464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pic>
        <p:nvPicPr>
          <p:cNvPr id="7" name="Immagine 6" descr="Immagine che contiene mulino a vento, oggetto da esterni, cielo, esterni&#10;&#10;Descrizione generata automaticamente">
            <a:extLst>
              <a:ext uri="{FF2B5EF4-FFF2-40B4-BE49-F238E27FC236}">
                <a16:creationId xmlns:a16="http://schemas.microsoft.com/office/drawing/2014/main" id="{9B8A897C-3D67-0C45-BF51-D969A46874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8" t="4550"/>
          <a:stretch/>
        </p:blipFill>
        <p:spPr>
          <a:xfrm>
            <a:off x="0" y="0"/>
            <a:ext cx="11723078" cy="6858000"/>
          </a:xfrm>
          <a:prstGeom prst="rect">
            <a:avLst/>
          </a:prstGeom>
        </p:spPr>
      </p:pic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7F1FD014-E154-F446-8725-36F0546274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0263" y="3275629"/>
            <a:ext cx="5603151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E5CA90EB-95AF-F040-94CC-FEDA19752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527" y="725725"/>
            <a:ext cx="5599234" cy="664797"/>
          </a:xfrm>
          <a:prstGeom prst="rect">
            <a:avLst/>
          </a:prstGeom>
        </p:spPr>
        <p:txBody>
          <a:bodyPr wrap="square" tIns="0" rIns="0" bIns="0" numCol="1" anchor="t" anchorCtr="0">
            <a:spAutoFit/>
          </a:bodyPr>
          <a:lstStyle>
            <a:lvl1pPr algn="r">
              <a:lnSpc>
                <a:spcPct val="80000"/>
              </a:lnSpc>
              <a:defRPr sz="5400" b="1" cap="non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 err="1"/>
              <a:t>Titolo</a:t>
            </a:r>
            <a:r>
              <a:rPr lang="de-DE" dirty="0"/>
              <a:t>, 54pt</a:t>
            </a:r>
            <a:endParaRPr lang="it-IT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ACA614A-82E0-4283-A7FD-E7BDF076B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731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accacapitolo foto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92AF1ED3-0EDE-9045-985B-5F47B409D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23078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7DC163-16A3-6B4D-BD86-55DF641F30D3}"/>
              </a:ext>
            </a:extLst>
          </p:cNvPr>
          <p:cNvSpPr txBox="1"/>
          <p:nvPr userDrawn="1"/>
        </p:nvSpPr>
        <p:spPr>
          <a:xfrm>
            <a:off x="11492089" y="282222"/>
            <a:ext cx="65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endParaRPr lang="x-none" sz="2000" dirty="0" err="1">
              <a:solidFill>
                <a:schemeClr val="bg2"/>
              </a:solidFill>
            </a:endParaRP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32FE1F16-5723-FE4D-8517-0A5259DBAB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263" y="3275629"/>
            <a:ext cx="5603151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2FE35323-D726-F64A-9761-29B28AF128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527" y="725725"/>
            <a:ext cx="5599234" cy="664797"/>
          </a:xfrm>
          <a:prstGeom prst="rect">
            <a:avLst/>
          </a:prstGeom>
        </p:spPr>
        <p:txBody>
          <a:bodyPr wrap="square" tIns="0" rIns="0" bIns="0" numCol="1" anchor="t" anchorCtr="0">
            <a:spAutoFit/>
          </a:bodyPr>
          <a:lstStyle>
            <a:lvl1pPr algn="r">
              <a:lnSpc>
                <a:spcPct val="80000"/>
              </a:lnSpc>
              <a:defRPr sz="5400" b="1" cap="non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 err="1"/>
              <a:t>Titolo</a:t>
            </a:r>
            <a:r>
              <a:rPr lang="de-DE" dirty="0"/>
              <a:t>, 54pt</a:t>
            </a:r>
            <a:endParaRPr lang="it-I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19CC9BE-8081-4FA8-BDD8-95F5A8CEE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964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cacapitol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853A041F-09D5-9B4A-B72D-73477F793F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263" y="3275629"/>
            <a:ext cx="5603151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7FDD0016-0985-4747-89F9-EC229CB68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263" y="1522064"/>
            <a:ext cx="5599234" cy="664797"/>
          </a:xfrm>
          <a:prstGeom prst="rect">
            <a:avLst/>
          </a:prstGeom>
        </p:spPr>
        <p:txBody>
          <a:bodyPr wrap="square" tIns="0" rIns="0" bIns="0" numCol="1" anchor="t" anchorCtr="0">
            <a:spAutoFit/>
          </a:bodyPr>
          <a:lstStyle>
            <a:lvl1pPr algn="r">
              <a:lnSpc>
                <a:spcPct val="80000"/>
              </a:lnSpc>
              <a:defRPr sz="5400" b="1" cap="none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 err="1"/>
              <a:t>Titolo</a:t>
            </a:r>
            <a:r>
              <a:rPr lang="de-DE" dirty="0"/>
              <a:t>, 54pt</a:t>
            </a:r>
            <a:endParaRPr lang="it-IT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E3F949F-F58F-44DD-8E1F-019DA1B9E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11A5319-C610-1548-BCE0-2B10CECBCF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0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84407104-BF19-0C4E-B52C-AC0309184E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091" y="1561562"/>
            <a:ext cx="11089307" cy="13015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Clr>
                <a:schemeClr val="tx2"/>
              </a:buClr>
              <a:buSzPct val="140000"/>
              <a:buFontTx/>
              <a:buNone/>
              <a:defRPr sz="1800"/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600"/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400"/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200"/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100"/>
            </a:lvl5pPr>
          </a:lstStyle>
          <a:p>
            <a:pPr lvl="0"/>
            <a:r>
              <a:rPr lang="it-IT" dirty="0"/>
              <a:t>Testo 18pt</a:t>
            </a:r>
          </a:p>
          <a:p>
            <a:pPr lvl="1"/>
            <a:r>
              <a:rPr lang="it-IT" dirty="0"/>
              <a:t>Secondo livello 16pt</a:t>
            </a:r>
          </a:p>
          <a:p>
            <a:pPr lvl="2"/>
            <a:r>
              <a:rPr lang="it-IT" dirty="0"/>
              <a:t>Terzo livello 14pt</a:t>
            </a:r>
          </a:p>
          <a:p>
            <a:pPr lvl="4"/>
            <a:r>
              <a:rPr lang="it-IT" dirty="0"/>
              <a:t>Quarto livello 11pt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1FD38BF-083A-1146-B4FA-89F9FC95952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99437971-59AB-DE4E-9D40-49D1850FD78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8192FE3-08F4-4257-B283-25803920C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D5474A7-5CE2-CB45-AB51-EE5129124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25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o elenco 18p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727AA1E-AC7F-7644-AC0D-6A70564360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524" y="1561562"/>
            <a:ext cx="11089874" cy="130151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e-DE" sz="1800" baseline="0" dirty="0"/>
            </a:lvl1pPr>
            <a:lvl2pPr marL="538296" indent="-285750">
              <a:buFont typeface="Arial" panose="020B0604020202020204" pitchFamily="34" charset="0"/>
              <a:buChar char="•"/>
              <a:defRPr lang="de-DE" sz="1600" baseline="0" dirty="0"/>
            </a:lvl2pPr>
            <a:lvl3pPr marL="799915" indent="-285750">
              <a:buFont typeface="Arial" panose="020B0604020202020204" pitchFamily="34" charset="0"/>
              <a:buChar char="•"/>
              <a:defRPr lang="de-DE" sz="1400" baseline="0" dirty="0"/>
            </a:lvl3pPr>
            <a:lvl4pPr marL="1052462" indent="-285750">
              <a:buFont typeface="Arial" panose="020B0604020202020204" pitchFamily="34" charset="0"/>
              <a:buChar char="•"/>
              <a:defRPr lang="de-DE" sz="1200" baseline="0" dirty="0"/>
            </a:lvl4pPr>
            <a:lvl5pPr marL="1199781" indent="-171450">
              <a:buFont typeface="Arial" panose="020B0604020202020204" pitchFamily="34" charset="0"/>
              <a:buChar char="•"/>
              <a:defRPr lang="de-DE" sz="1100" baseline="0" dirty="0"/>
            </a:lvl5pPr>
          </a:lstStyle>
          <a:p>
            <a:pPr marL="254058" lvl="0" indent="-254058"/>
            <a:r>
              <a:rPr lang="de-DE" dirty="0" err="1"/>
              <a:t>Testo</a:t>
            </a:r>
            <a:r>
              <a:rPr lang="de-DE" dirty="0"/>
              <a:t> 18pt</a:t>
            </a:r>
          </a:p>
          <a:p>
            <a:pPr lvl="1"/>
            <a:r>
              <a:rPr lang="de-DE" dirty="0" err="1"/>
              <a:t>Secondo</a:t>
            </a:r>
            <a:r>
              <a:rPr lang="de-DE" dirty="0"/>
              <a:t> livello16pt</a:t>
            </a:r>
          </a:p>
          <a:p>
            <a:pPr lvl="2"/>
            <a:r>
              <a:rPr lang="de-DE" dirty="0" err="1"/>
              <a:t>Terzo</a:t>
            </a:r>
            <a:r>
              <a:rPr lang="de-DE" dirty="0"/>
              <a:t> </a:t>
            </a:r>
            <a:r>
              <a:rPr lang="de-DE" dirty="0" err="1"/>
              <a:t>livello</a:t>
            </a:r>
            <a:r>
              <a:rPr lang="de-DE" dirty="0"/>
              <a:t> 14pt</a:t>
            </a:r>
          </a:p>
          <a:p>
            <a:pPr lvl="4"/>
            <a:r>
              <a:rPr lang="de-DE" dirty="0"/>
              <a:t>Quarto </a:t>
            </a:r>
            <a:r>
              <a:rPr lang="de-DE" dirty="0" err="1"/>
              <a:t>livello</a:t>
            </a:r>
            <a:r>
              <a:rPr lang="de-DE" dirty="0"/>
              <a:t> 11pt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C5BE165-738A-3E4A-87E9-00C20A5E5A3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2142C1E3-2EF9-8942-9566-1BE8788B1F4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223F6C6-75AC-4D36-B02A-3A519ADB5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98C534-79CC-9F49-B846-A8479E3C85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1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 titolo/sottotitolo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6EB98F7-B4AC-2E4C-8366-67FBF8E0C00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12FB99E3-B7D6-864B-A6A2-4E87AF5BD19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A093D0EC-1E93-4144-B852-20D31330A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8524" y="1561563"/>
            <a:ext cx="11089874" cy="30155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de-DE" sz="1800" baseline="0" dirty="0"/>
            </a:lvl1pPr>
            <a:lvl2pPr marL="538296" indent="-285750">
              <a:buFont typeface="Arial" panose="020B0604020202020204" pitchFamily="34" charset="0"/>
              <a:buChar char="•"/>
              <a:defRPr lang="de-DE" sz="1600" baseline="0" dirty="0"/>
            </a:lvl2pPr>
            <a:lvl3pPr marL="799915" indent="-285750">
              <a:buFont typeface="Arial" panose="020B0604020202020204" pitchFamily="34" charset="0"/>
              <a:buChar char="•"/>
              <a:defRPr lang="de-DE" sz="1400" baseline="0" dirty="0"/>
            </a:lvl3pPr>
            <a:lvl4pPr marL="1052462" indent="-285750">
              <a:buFont typeface="Arial" panose="020B0604020202020204" pitchFamily="34" charset="0"/>
              <a:buChar char="•"/>
              <a:defRPr lang="de-DE" sz="1200" baseline="0" dirty="0"/>
            </a:lvl4pPr>
            <a:lvl5pPr marL="1199781" indent="-171450">
              <a:buFont typeface="Arial" panose="020B0604020202020204" pitchFamily="34" charset="0"/>
              <a:buChar char="•"/>
              <a:defRPr lang="de-DE" sz="1100" baseline="0" dirty="0"/>
            </a:lvl5pPr>
          </a:lstStyle>
          <a:p>
            <a:pPr marL="254058" lvl="0" indent="-254058"/>
            <a:r>
              <a:rPr lang="de-DE" dirty="0" err="1"/>
              <a:t>Testo</a:t>
            </a:r>
            <a:r>
              <a:rPr lang="de-DE" dirty="0"/>
              <a:t> 18pt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C751854-D46C-498B-B6BE-E8F41100F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F87C790-A5E2-004B-961B-A8CCBA098C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92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ggetto+punto elenco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419711" y="1526838"/>
            <a:ext cx="5230813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5" hasCustomPrompt="1"/>
          </p:nvPr>
        </p:nvSpPr>
        <p:spPr>
          <a:xfrm>
            <a:off x="6215673" y="1525950"/>
            <a:ext cx="5292725" cy="3015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del testo 18pt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6" hasCustomPrompt="1"/>
          </p:nvPr>
        </p:nvSpPr>
        <p:spPr>
          <a:xfrm>
            <a:off x="6215673" y="1852558"/>
            <a:ext cx="5292725" cy="26808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0" baseline="0"/>
            </a:lvl1pPr>
          </a:lstStyle>
          <a:p>
            <a:pPr lvl="0"/>
            <a:r>
              <a:rPr lang="it-IT" dirty="0"/>
              <a:t>Titolo del testo 16pt</a:t>
            </a:r>
          </a:p>
        </p:txBody>
      </p:sp>
      <p:sp>
        <p:nvSpPr>
          <p:cNvPr id="21" name="Segnaposto testo 16"/>
          <p:cNvSpPr>
            <a:spLocks noGrp="1"/>
          </p:cNvSpPr>
          <p:nvPr>
            <p:ph type="body" sz="quarter" idx="17" hasCustomPrompt="1"/>
          </p:nvPr>
        </p:nvSpPr>
        <p:spPr>
          <a:xfrm>
            <a:off x="6215673" y="2616642"/>
            <a:ext cx="5292725" cy="3015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del testo 18pt</a:t>
            </a:r>
          </a:p>
        </p:txBody>
      </p:sp>
      <p:sp>
        <p:nvSpPr>
          <p:cNvPr id="22" name="Segnaposto testo 16"/>
          <p:cNvSpPr>
            <a:spLocks noGrp="1"/>
          </p:cNvSpPr>
          <p:nvPr>
            <p:ph type="body" sz="quarter" idx="18" hasCustomPrompt="1"/>
          </p:nvPr>
        </p:nvSpPr>
        <p:spPr>
          <a:xfrm>
            <a:off x="6215673" y="2943250"/>
            <a:ext cx="5292725" cy="26808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0" baseline="0"/>
            </a:lvl1pPr>
          </a:lstStyle>
          <a:p>
            <a:pPr lvl="0"/>
            <a:r>
              <a:rPr lang="it-IT" dirty="0"/>
              <a:t>Titolo del testo 16pt</a:t>
            </a:r>
          </a:p>
        </p:txBody>
      </p:sp>
      <p:sp>
        <p:nvSpPr>
          <p:cNvPr id="16" name="Segnaposto testo 16">
            <a:extLst>
              <a:ext uri="{FF2B5EF4-FFF2-40B4-BE49-F238E27FC236}">
                <a16:creationId xmlns:a16="http://schemas.microsoft.com/office/drawing/2014/main" id="{365B6A9C-B696-BC4A-989E-DA6DBF454D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5673" y="3693531"/>
            <a:ext cx="5292725" cy="3015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del testo 18pt</a:t>
            </a:r>
          </a:p>
        </p:txBody>
      </p:sp>
      <p:sp>
        <p:nvSpPr>
          <p:cNvPr id="20" name="Segnaposto testo 16">
            <a:extLst>
              <a:ext uri="{FF2B5EF4-FFF2-40B4-BE49-F238E27FC236}">
                <a16:creationId xmlns:a16="http://schemas.microsoft.com/office/drawing/2014/main" id="{5BEE2A4B-4156-7B43-9BDF-7AFF61F20E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15673" y="4020139"/>
            <a:ext cx="5292725" cy="26808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0" baseline="0"/>
            </a:lvl1pPr>
          </a:lstStyle>
          <a:p>
            <a:pPr lvl="0"/>
            <a:r>
              <a:rPr lang="it-IT" dirty="0"/>
              <a:t>Titolo del testo 16pt</a:t>
            </a:r>
          </a:p>
        </p:txBody>
      </p:sp>
      <p:sp>
        <p:nvSpPr>
          <p:cNvPr id="27" name="Segnaposto testo 16">
            <a:extLst>
              <a:ext uri="{FF2B5EF4-FFF2-40B4-BE49-F238E27FC236}">
                <a16:creationId xmlns:a16="http://schemas.microsoft.com/office/drawing/2014/main" id="{26485CDD-3EA4-C644-9414-A00ECB22E4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5673" y="4784223"/>
            <a:ext cx="5292725" cy="3015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Titolo del testo 18pt</a:t>
            </a:r>
          </a:p>
        </p:txBody>
      </p:sp>
      <p:sp>
        <p:nvSpPr>
          <p:cNvPr id="28" name="Segnaposto testo 16">
            <a:extLst>
              <a:ext uri="{FF2B5EF4-FFF2-40B4-BE49-F238E27FC236}">
                <a16:creationId xmlns:a16="http://schemas.microsoft.com/office/drawing/2014/main" id="{316B5858-7E61-0049-8F6A-930035EAF1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5673" y="5110831"/>
            <a:ext cx="5292725" cy="26808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="0" baseline="0"/>
            </a:lvl1pPr>
          </a:lstStyle>
          <a:p>
            <a:pPr lvl="0"/>
            <a:r>
              <a:rPr lang="it-IT" dirty="0"/>
              <a:t>Titolo del testo 16pt</a:t>
            </a:r>
          </a:p>
        </p:txBody>
      </p:sp>
      <p:sp>
        <p:nvSpPr>
          <p:cNvPr id="19" name="Segnaposto contenuto 3">
            <a:extLst>
              <a:ext uri="{FF2B5EF4-FFF2-40B4-BE49-F238E27FC236}">
                <a16:creationId xmlns:a16="http://schemas.microsoft.com/office/drawing/2014/main" id="{2533844B-2737-DE4F-AD45-7AC76CE6FA4B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6356787-1A40-3941-955C-C81764D3876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BDD480D-8D9D-4C32-943E-880990B70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64C9DA5-D33C-744C-9DB7-8D1727C82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59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1094FDE-DA4E-9644-A0FB-043465BFA23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7" name="Segnaposto contenuto 3">
            <a:extLst>
              <a:ext uri="{FF2B5EF4-FFF2-40B4-BE49-F238E27FC236}">
                <a16:creationId xmlns:a16="http://schemas.microsoft.com/office/drawing/2014/main" id="{291E2C6C-9538-9F46-B6E4-7D15C05D71A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A0383F4-0EA3-3F40-9A4E-BA4C0180E4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5203" y="1530579"/>
            <a:ext cx="3328970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44000" tIns="0" rIns="0" bIns="0" rtlCol="0" anchor="ctr">
            <a:sp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lang="de-DE" sz="1800" b="1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, 18pt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18E1A357-F7F4-D240-92DB-A98E681F85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1889" y="1530579"/>
            <a:ext cx="3328970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44000" tIns="0" rIns="0" bIns="0" rtlCol="0" anchor="ctr">
            <a:sp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lang="de-DE" sz="1800" b="1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err="1"/>
              <a:t>Titolo</a:t>
            </a:r>
            <a:r>
              <a:rPr lang="de-DE"/>
              <a:t>, 18pt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66B493EE-38B3-3F47-ACB3-557F305754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81275" y="1530579"/>
            <a:ext cx="3327402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44000" tIns="0" rIns="0" bIns="0" rtlCol="0" anchor="ctr">
            <a:sp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lang="de-DE" sz="1800" b="1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err="1"/>
              <a:t>Titolo</a:t>
            </a:r>
            <a:r>
              <a:rPr lang="de-DE"/>
              <a:t>, 18pt</a:t>
            </a:r>
          </a:p>
        </p:txBody>
      </p: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83EAEFB4-8D1D-3144-BBB3-D18DFCFC9A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203" y="1802757"/>
            <a:ext cx="3328969" cy="3015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38113" indent="0">
              <a:buClr>
                <a:schemeClr val="tx2"/>
              </a:buClr>
              <a:buSzPct val="140000"/>
              <a:buFontTx/>
              <a:buNone/>
              <a:tabLst/>
              <a:defRPr sz="1800">
                <a:solidFill>
                  <a:schemeClr val="tx2"/>
                </a:solidFill>
              </a:defRPr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>
                <a:solidFill>
                  <a:schemeClr val="tx2"/>
                </a:solidFill>
              </a:defRPr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>
                <a:solidFill>
                  <a:schemeClr val="tx2"/>
                </a:solidFill>
              </a:defRPr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>
                <a:solidFill>
                  <a:schemeClr val="tx2"/>
                </a:solidFill>
              </a:defRPr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/>
              <a:t>Testo 18pt</a:t>
            </a:r>
          </a:p>
        </p:txBody>
      </p:sp>
      <p:sp>
        <p:nvSpPr>
          <p:cNvPr id="21" name="Segnaposto testo 4">
            <a:extLst>
              <a:ext uri="{FF2B5EF4-FFF2-40B4-BE49-F238E27FC236}">
                <a16:creationId xmlns:a16="http://schemas.microsoft.com/office/drawing/2014/main" id="{D6886F76-8F88-C749-B342-60E44C5AFD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42323" y="1802757"/>
            <a:ext cx="3328969" cy="3015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38113" indent="0">
              <a:buClr>
                <a:schemeClr val="tx2"/>
              </a:buClr>
              <a:buSzPct val="140000"/>
              <a:buFontTx/>
              <a:buNone/>
              <a:tabLst/>
              <a:defRPr sz="1800">
                <a:solidFill>
                  <a:schemeClr val="tx2"/>
                </a:solidFill>
              </a:defRPr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>
                <a:solidFill>
                  <a:schemeClr val="tx2"/>
                </a:solidFill>
              </a:defRPr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>
                <a:solidFill>
                  <a:schemeClr val="tx2"/>
                </a:solidFill>
              </a:defRPr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>
                <a:solidFill>
                  <a:schemeClr val="tx2"/>
                </a:solidFill>
              </a:defRPr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/>
              <a:t>Testo 18pt</a:t>
            </a:r>
          </a:p>
        </p:txBody>
      </p:sp>
      <p:sp>
        <p:nvSpPr>
          <p:cNvPr id="22" name="Segnaposto testo 4">
            <a:extLst>
              <a:ext uri="{FF2B5EF4-FFF2-40B4-BE49-F238E27FC236}">
                <a16:creationId xmlns:a16="http://schemas.microsoft.com/office/drawing/2014/main" id="{AFFD9B87-5039-8D48-B780-8214C541A3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81275" y="1802757"/>
            <a:ext cx="3328969" cy="3015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38113" indent="0">
              <a:buClr>
                <a:schemeClr val="tx2"/>
              </a:buClr>
              <a:buSzPct val="140000"/>
              <a:buFontTx/>
              <a:buNone/>
              <a:tabLst/>
              <a:defRPr sz="1800">
                <a:solidFill>
                  <a:schemeClr val="tx2"/>
                </a:solidFill>
              </a:defRPr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>
                <a:solidFill>
                  <a:schemeClr val="tx2"/>
                </a:solidFill>
              </a:defRPr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>
                <a:solidFill>
                  <a:schemeClr val="tx2"/>
                </a:solidFill>
              </a:defRPr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>
                <a:solidFill>
                  <a:schemeClr val="tx2"/>
                </a:solidFill>
              </a:defRPr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/>
              <a:t>Testo 18pt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4F41037-AC1A-40A2-946C-FB285F328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167A68C-8FEB-E143-A81D-CB81ECF19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51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BFE9D297-397C-F64E-A095-7ED1D320EFF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9" name="Segnaposto contenuto 3">
            <a:extLst>
              <a:ext uri="{FF2B5EF4-FFF2-40B4-BE49-F238E27FC236}">
                <a16:creationId xmlns:a16="http://schemas.microsoft.com/office/drawing/2014/main" id="{08C67768-7AA1-694B-BBD3-4D2BED23D97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3CCC18F-DE49-AE40-A446-9359D8DDB5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071" y="1530175"/>
            <a:ext cx="3328970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44000" tIns="0" rIns="0" bIns="0" rtlCol="0" anchor="ctr">
            <a:sp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lang="de-DE" sz="1800" b="1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, 18pt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47FB7C3-063F-5346-A154-922772E165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39757" y="1530175"/>
            <a:ext cx="3328970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44000" tIns="0" rIns="0" bIns="0" rtlCol="0" anchor="ctr">
            <a:sp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lang="de-DE" sz="1800" b="1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err="1"/>
              <a:t>Titolo</a:t>
            </a:r>
            <a:r>
              <a:rPr lang="de-DE"/>
              <a:t>, 18pt</a:t>
            </a:r>
          </a:p>
        </p:txBody>
      </p:sp>
      <p:sp>
        <p:nvSpPr>
          <p:cNvPr id="26" name="Textplatzhalter 5">
            <a:extLst>
              <a:ext uri="{FF2B5EF4-FFF2-40B4-BE49-F238E27FC236}">
                <a16:creationId xmlns:a16="http://schemas.microsoft.com/office/drawing/2014/main" id="{43620B12-D93E-1142-BEE7-03EF0A8E5E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66443" y="1530175"/>
            <a:ext cx="3328970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44000" tIns="0" rIns="0" bIns="0" rtlCol="0" anchor="ctr">
            <a:sp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lang="de-DE" sz="1800" b="1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err="1"/>
              <a:t>Titolo</a:t>
            </a:r>
            <a:r>
              <a:rPr lang="de-DE"/>
              <a:t>, 18pt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1A5AF69-B971-E847-92D4-2CB669C7A3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3071" y="4154274"/>
            <a:ext cx="3328970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44000" tIns="0" rIns="0" bIns="0" rtlCol="0" anchor="ctr">
            <a:sp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lang="de-DE" sz="1800" b="1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err="1"/>
              <a:t>Titolo</a:t>
            </a:r>
            <a:r>
              <a:rPr lang="de-DE"/>
              <a:t>, 18pt</a:t>
            </a:r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E8819D2A-3136-4E4F-9265-9761C2CA491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39757" y="4154274"/>
            <a:ext cx="3328970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44000" tIns="0" rIns="0" bIns="0" rtlCol="0" anchor="ctr">
            <a:sp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lang="de-DE" sz="1800" b="1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err="1"/>
              <a:t>Titolo</a:t>
            </a:r>
            <a:r>
              <a:rPr lang="de-DE"/>
              <a:t>, 18pt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2219DB30-5B94-4F4B-AAE0-A8087176D39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66443" y="4154274"/>
            <a:ext cx="3328970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44000" tIns="0" rIns="0" bIns="0" rtlCol="0" anchor="ctr">
            <a:sp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lang="de-DE" sz="1800" b="1" dirty="0">
                <a:solidFill>
                  <a:schemeClr val="bg1"/>
                </a:solidFill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err="1"/>
              <a:t>Titolo</a:t>
            </a:r>
            <a:r>
              <a:rPr lang="de-DE"/>
              <a:t>, 18pt</a:t>
            </a:r>
          </a:p>
        </p:txBody>
      </p:sp>
      <p:sp>
        <p:nvSpPr>
          <p:cNvPr id="36" name="Segnaposto testo 4">
            <a:extLst>
              <a:ext uri="{FF2B5EF4-FFF2-40B4-BE49-F238E27FC236}">
                <a16:creationId xmlns:a16="http://schemas.microsoft.com/office/drawing/2014/main" id="{50DF7857-DC71-E243-AE80-66568B375BF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07988" y="4435263"/>
            <a:ext cx="3328969" cy="3015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38113" indent="0">
              <a:buClr>
                <a:schemeClr val="tx2"/>
              </a:buClr>
              <a:buSzPct val="140000"/>
              <a:buFontTx/>
              <a:buNone/>
              <a:tabLst/>
              <a:defRPr sz="1800">
                <a:solidFill>
                  <a:schemeClr val="tx2"/>
                </a:solidFill>
              </a:defRPr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>
                <a:solidFill>
                  <a:schemeClr val="tx2"/>
                </a:solidFill>
              </a:defRPr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>
                <a:solidFill>
                  <a:schemeClr val="tx2"/>
                </a:solidFill>
              </a:defRPr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>
                <a:solidFill>
                  <a:schemeClr val="tx2"/>
                </a:solidFill>
              </a:defRPr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/>
              <a:t>Testo 18pt</a:t>
            </a:r>
          </a:p>
        </p:txBody>
      </p:sp>
      <p:sp>
        <p:nvSpPr>
          <p:cNvPr id="37" name="Segnaposto testo 4">
            <a:extLst>
              <a:ext uri="{FF2B5EF4-FFF2-40B4-BE49-F238E27FC236}">
                <a16:creationId xmlns:a16="http://schemas.microsoft.com/office/drawing/2014/main" id="{906150D1-D615-3840-8C1D-FEB8EC21176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39757" y="4435263"/>
            <a:ext cx="3328969" cy="3015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38113" indent="0">
              <a:buClr>
                <a:schemeClr val="tx2"/>
              </a:buClr>
              <a:buSzPct val="140000"/>
              <a:buFontTx/>
              <a:buNone/>
              <a:tabLst/>
              <a:defRPr sz="1800">
                <a:solidFill>
                  <a:schemeClr val="tx2"/>
                </a:solidFill>
              </a:defRPr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>
                <a:solidFill>
                  <a:schemeClr val="tx2"/>
                </a:solidFill>
              </a:defRPr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>
                <a:solidFill>
                  <a:schemeClr val="tx2"/>
                </a:solidFill>
              </a:defRPr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>
                <a:solidFill>
                  <a:schemeClr val="tx2"/>
                </a:solidFill>
              </a:defRPr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/>
              <a:t>Testo 18pt</a:t>
            </a:r>
          </a:p>
        </p:txBody>
      </p:sp>
      <p:sp>
        <p:nvSpPr>
          <p:cNvPr id="38" name="Segnaposto testo 4">
            <a:extLst>
              <a:ext uri="{FF2B5EF4-FFF2-40B4-BE49-F238E27FC236}">
                <a16:creationId xmlns:a16="http://schemas.microsoft.com/office/drawing/2014/main" id="{9301676E-F4EF-7141-A226-6EA7F236323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68403" y="4435263"/>
            <a:ext cx="3328969" cy="3015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38113" indent="0">
              <a:buClr>
                <a:schemeClr val="tx2"/>
              </a:buClr>
              <a:buSzPct val="140000"/>
              <a:buFontTx/>
              <a:buNone/>
              <a:tabLst/>
              <a:defRPr sz="1800">
                <a:solidFill>
                  <a:schemeClr val="tx2"/>
                </a:solidFill>
              </a:defRPr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>
                <a:solidFill>
                  <a:schemeClr val="tx2"/>
                </a:solidFill>
              </a:defRPr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>
                <a:solidFill>
                  <a:schemeClr val="tx2"/>
                </a:solidFill>
              </a:defRPr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>
                <a:solidFill>
                  <a:schemeClr val="tx2"/>
                </a:solidFill>
              </a:defRPr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/>
              <a:t>Testo 18pt</a:t>
            </a:r>
          </a:p>
        </p:txBody>
      </p:sp>
      <p:sp>
        <p:nvSpPr>
          <p:cNvPr id="39" name="Segnaposto testo 4">
            <a:extLst>
              <a:ext uri="{FF2B5EF4-FFF2-40B4-BE49-F238E27FC236}">
                <a16:creationId xmlns:a16="http://schemas.microsoft.com/office/drawing/2014/main" id="{622F9FF4-E7BC-5E45-B17C-AFEB6DA1CF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07988" y="1811372"/>
            <a:ext cx="3328969" cy="3015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38113" indent="0">
              <a:buClr>
                <a:schemeClr val="tx2"/>
              </a:buClr>
              <a:buSzPct val="140000"/>
              <a:buFontTx/>
              <a:buNone/>
              <a:tabLst/>
              <a:defRPr sz="1800">
                <a:solidFill>
                  <a:schemeClr val="tx2"/>
                </a:solidFill>
              </a:defRPr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>
                <a:solidFill>
                  <a:schemeClr val="tx2"/>
                </a:solidFill>
              </a:defRPr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>
                <a:solidFill>
                  <a:schemeClr val="tx2"/>
                </a:solidFill>
              </a:defRPr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>
                <a:solidFill>
                  <a:schemeClr val="tx2"/>
                </a:solidFill>
              </a:defRPr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/>
              <a:t>Testo 18pt</a:t>
            </a:r>
          </a:p>
        </p:txBody>
      </p:sp>
      <p:sp>
        <p:nvSpPr>
          <p:cNvPr id="40" name="Segnaposto testo 4">
            <a:extLst>
              <a:ext uri="{FF2B5EF4-FFF2-40B4-BE49-F238E27FC236}">
                <a16:creationId xmlns:a16="http://schemas.microsoft.com/office/drawing/2014/main" id="{8013EBD3-314E-2241-B22A-E4049E96ECC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939757" y="1811372"/>
            <a:ext cx="3328969" cy="3015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38113" indent="0">
              <a:buClr>
                <a:schemeClr val="tx2"/>
              </a:buClr>
              <a:buSzPct val="140000"/>
              <a:buFontTx/>
              <a:buNone/>
              <a:tabLst/>
              <a:defRPr sz="1800">
                <a:solidFill>
                  <a:schemeClr val="tx2"/>
                </a:solidFill>
              </a:defRPr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>
                <a:solidFill>
                  <a:schemeClr val="tx2"/>
                </a:solidFill>
              </a:defRPr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>
                <a:solidFill>
                  <a:schemeClr val="tx2"/>
                </a:solidFill>
              </a:defRPr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>
                <a:solidFill>
                  <a:schemeClr val="tx2"/>
                </a:solidFill>
              </a:defRPr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/>
              <a:t>Testo 18pt</a:t>
            </a:r>
          </a:p>
        </p:txBody>
      </p:sp>
      <p:sp>
        <p:nvSpPr>
          <p:cNvPr id="41" name="Segnaposto testo 4">
            <a:extLst>
              <a:ext uri="{FF2B5EF4-FFF2-40B4-BE49-F238E27FC236}">
                <a16:creationId xmlns:a16="http://schemas.microsoft.com/office/drawing/2014/main" id="{02EB51BF-47F5-AF45-B6AF-C394D614C29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68403" y="1811372"/>
            <a:ext cx="3328969" cy="3015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138113" indent="0">
              <a:buClr>
                <a:schemeClr val="tx2"/>
              </a:buClr>
              <a:buSzPct val="140000"/>
              <a:buFontTx/>
              <a:buNone/>
              <a:tabLst/>
              <a:defRPr sz="1800">
                <a:solidFill>
                  <a:schemeClr val="tx2"/>
                </a:solidFill>
              </a:defRPr>
            </a:lvl1pPr>
            <a:lvl2pPr marL="452437" indent="0">
              <a:buClr>
                <a:schemeClr val="tx2"/>
              </a:buClr>
              <a:buSzPct val="140000"/>
              <a:buFontTx/>
              <a:buNone/>
              <a:defRPr sz="1800">
                <a:solidFill>
                  <a:schemeClr val="tx2"/>
                </a:solidFill>
              </a:defRPr>
            </a:lvl2pPr>
            <a:lvl3pPr marL="895350" indent="0">
              <a:buClr>
                <a:schemeClr val="tx2"/>
              </a:buClr>
              <a:buSzPct val="140000"/>
              <a:buFontTx/>
              <a:buNone/>
              <a:defRPr sz="1600">
                <a:solidFill>
                  <a:schemeClr val="tx2"/>
                </a:solidFill>
              </a:defRPr>
            </a:lvl3pPr>
            <a:lvl4pPr marL="1343025" indent="0">
              <a:buClr>
                <a:schemeClr val="tx2"/>
              </a:buClr>
              <a:buSzPct val="140000"/>
              <a:buFontTx/>
              <a:buNone/>
              <a:defRPr sz="1400">
                <a:solidFill>
                  <a:schemeClr val="tx2"/>
                </a:solidFill>
              </a:defRPr>
            </a:lvl4pPr>
            <a:lvl5pPr marL="1795462" indent="0">
              <a:buClr>
                <a:schemeClr val="tx2"/>
              </a:buClr>
              <a:buSzPct val="140000"/>
              <a:buFontTx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dirty="0"/>
              <a:t>Testo 18pt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1EECFFE-37BC-4828-B372-299E37D7A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algn="ctr" defTabSz="1219170"/>
            <a:fld id="{D424896A-79E0-4944-BF7B-9D50BB71F74B}" type="slidenum">
              <a:rPr lang="de-DE" smtClean="0"/>
              <a:pPr algn="ctr" defTabSz="1219170"/>
              <a:t>‹N›</a:t>
            </a:fld>
            <a:endParaRPr lang="de-DE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91250D44-3153-F24C-AB5B-6DACD0B5A1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9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azzurra visu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DF3F80-6978-8A47-9044-E7705B5DE754}"/>
              </a:ext>
            </a:extLst>
          </p:cNvPr>
          <p:cNvSpPr txBox="1"/>
          <p:nvPr userDrawn="1"/>
        </p:nvSpPr>
        <p:spPr>
          <a:xfrm>
            <a:off x="13923818" y="4779818"/>
            <a:ext cx="0" cy="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x-none" sz="2000" dirty="0" err="1">
              <a:solidFill>
                <a:schemeClr val="bg1"/>
              </a:solidFill>
            </a:endParaRPr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35E9E0F6-2753-4545-9D52-D333F0EFA148}"/>
              </a:ext>
            </a:extLst>
          </p:cNvPr>
          <p:cNvSpPr txBox="1">
            <a:spLocks/>
          </p:cNvSpPr>
          <p:nvPr userDrawn="1"/>
        </p:nvSpPr>
        <p:spPr>
          <a:xfrm>
            <a:off x="11866449" y="653454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baseline="0" smtClean="0">
                <a:solidFill>
                  <a:srgbClr val="009FDA"/>
                </a:solidFill>
              </a:rPr>
              <a:pPr defTabSz="1219170"/>
              <a:t>‹N›</a:t>
            </a:fld>
            <a:endParaRPr lang="it-IT" baseline="0" dirty="0">
              <a:solidFill>
                <a:srgbClr val="009FDA"/>
              </a:solidFill>
            </a:endParaRPr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2E763346-954F-174F-B931-2AB4206476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5063" y="3916521"/>
            <a:ext cx="5112131" cy="30777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23" name="Textplatzhalter 11">
            <a:extLst>
              <a:ext uri="{FF2B5EF4-FFF2-40B4-BE49-F238E27FC236}">
                <a16:creationId xmlns:a16="http://schemas.microsoft.com/office/drawing/2014/main" id="{B2FE66A1-A718-1349-AB23-C8615C037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5063" y="4987979"/>
            <a:ext cx="5112131" cy="24622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00 mese 0000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3C53A8-4DFA-0C4A-9178-9D2BF448A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137" y="6034267"/>
            <a:ext cx="1851248" cy="63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0D0664B-6182-D74A-8310-9119A9AF17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83146" cy="6858000"/>
          </a:xfrm>
          <a:prstGeom prst="rect">
            <a:avLst/>
          </a:prstGeom>
        </p:spPr>
      </p:pic>
      <p:sp>
        <p:nvSpPr>
          <p:cNvPr id="12" name="Titel 3">
            <a:extLst>
              <a:ext uri="{FF2B5EF4-FFF2-40B4-BE49-F238E27FC236}">
                <a16:creationId xmlns:a16="http://schemas.microsoft.com/office/drawing/2014/main" id="{B671102B-94BF-C245-959D-3214521C5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1166" y="3452653"/>
            <a:ext cx="5101612" cy="369332"/>
          </a:xfrm>
          <a:prstGeom prst="rect">
            <a:avLst/>
          </a:prstGeom>
        </p:spPr>
        <p:txBody>
          <a:bodyPr tIns="0" rIns="0" bIns="0" anchor="b" anchorCtr="0">
            <a:spAutoFit/>
          </a:bodyPr>
          <a:lstStyle>
            <a:lvl1pPr algn="r">
              <a:lnSpc>
                <a:spcPct val="80000"/>
              </a:lnSpc>
              <a:defRPr sz="3000" b="1" i="0" cap="non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TITOLO, 30PT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A6B8736-36FB-9340-9F60-F165D0553D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511" y="244371"/>
            <a:ext cx="1039267" cy="6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03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+foto grande d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63174D1-57FE-6142-9774-C91D5C1B58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1" y="1539582"/>
            <a:ext cx="3529201" cy="30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lang="de-DE" sz="180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42" name="Bildplatzhalter 2">
            <a:extLst>
              <a:ext uri="{FF2B5EF4-FFF2-40B4-BE49-F238E27FC236}">
                <a16:creationId xmlns:a16="http://schemas.microsoft.com/office/drawing/2014/main" id="{112C6C66-181E-4683-BA8C-F8A435B4928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70244" y="1527162"/>
            <a:ext cx="7126431" cy="44942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de-DE" cap="all"/>
            </a:lvl1pPr>
          </a:lstStyle>
          <a:p>
            <a:pPr marL="254058" lvl="0" indent="-254058" algn="ctr"/>
            <a:r>
              <a:rPr lang="de-DE"/>
              <a:t>Foto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8FD4EC-F8EA-B84C-8654-4EBC25F0560A}"/>
              </a:ext>
            </a:extLst>
          </p:cNvPr>
          <p:cNvSpPr txBox="1"/>
          <p:nvPr userDrawn="1"/>
        </p:nvSpPr>
        <p:spPr>
          <a:xfrm>
            <a:off x="166255" y="-748146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x-none" sz="2000" dirty="0" err="1">
              <a:solidFill>
                <a:schemeClr val="bg2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DEDBFC6-107C-1345-BD50-A6AAB5E4E94A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22A07DA2-A14A-F843-95D4-15446F2FE4B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D497D3D-6F95-40EB-8C16-0719AAD13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8195B62-CFEA-7F4C-8FCD-12DE061F54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40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+foto piccola d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DFA93674-68BC-FA40-A29D-3847139EDE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0" y="1542175"/>
            <a:ext cx="7484607" cy="30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lang="de-DE" sz="180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35CF5786-0ACF-0544-AD13-22B3F15885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88806" y="1520825"/>
            <a:ext cx="3307869" cy="4500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de-DE" cap="all"/>
            </a:lvl1pPr>
          </a:lstStyle>
          <a:p>
            <a:pPr marL="254058" lvl="0" indent="-254058" algn="ctr"/>
            <a:r>
              <a:rPr lang="de-DE"/>
              <a:t>Foto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DBB20A-9A18-2342-84CC-79E2FF66426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8E0CB76D-7F3B-A642-897D-A0A3880D9B3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27B2E45-0227-4E4E-8E5F-212ECF124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AE53F13-9A0E-CD4A-9AC5-973081DC2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52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+foto piccola s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120473B7-68D1-A94A-BB86-2D9E6729AF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392" y="1527555"/>
            <a:ext cx="7051284" cy="30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lang="de-DE" sz="180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15DB18B5-4670-9D47-9323-BDD1EBC0A3C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8032" y="1527555"/>
            <a:ext cx="3440583" cy="44938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de-DE" cap="all"/>
            </a:lvl1pPr>
          </a:lstStyle>
          <a:p>
            <a:pPr marL="254058" lvl="0" indent="-254058" algn="ctr"/>
            <a:r>
              <a:rPr lang="de-DE"/>
              <a:t>Foto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1F11D6-459D-504F-B452-0EB4BF8A9192}"/>
              </a:ext>
            </a:extLst>
          </p:cNvPr>
          <p:cNvSpPr txBox="1"/>
          <p:nvPr userDrawn="1"/>
        </p:nvSpPr>
        <p:spPr>
          <a:xfrm>
            <a:off x="-1167063" y="48126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it-DE" sz="2000" dirty="0" err="1">
              <a:solidFill>
                <a:schemeClr val="bg2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59B5DA5-4D2B-B14F-B616-13840254263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FBBDA2E9-1566-E84F-9B7B-6E9D1460B9C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C67BF12-A898-437F-8634-8A654B188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973CBD2-CBC4-B44D-9C89-018A768E9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7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+fot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63174D1-57FE-6142-9774-C91D5C1B58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575" y="1533682"/>
            <a:ext cx="11082100" cy="30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lang="de-DE" sz="180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5D62971A-784F-2D45-B2F5-25F3B50E69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4576" y="2312989"/>
            <a:ext cx="11082099" cy="370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4732F7-3649-D44E-A00A-FD624882E33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6CEDD758-7C6A-714E-AFD0-1E96D90E19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D3D4E94-5675-44D9-91FE-A51CD10F4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CC3BDEC-6A31-7A4C-9A4F-894B14E4E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38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+foto centr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63174D1-57FE-6142-9774-C91D5C1B58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656" y="4893949"/>
            <a:ext cx="11076020" cy="30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lang="de-DE" sz="180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42" name="Bildplatzhalter 2">
            <a:extLst>
              <a:ext uri="{FF2B5EF4-FFF2-40B4-BE49-F238E27FC236}">
                <a16:creationId xmlns:a16="http://schemas.microsoft.com/office/drawing/2014/main" id="{112C6C66-181E-4683-BA8C-F8A435B4928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1910" y="1534380"/>
            <a:ext cx="11074766" cy="31337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de-DE" cap="all"/>
            </a:lvl1pPr>
          </a:lstStyle>
          <a:p>
            <a:pPr marL="254058" lvl="0" indent="-254058" algn="ctr"/>
            <a:r>
              <a:rPr lang="de-DE"/>
              <a:t>Foto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B073446-3B14-4C41-9D62-7F4AF9B25CF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7152B3CA-7D8E-D044-970D-A2CDD1AB079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8711F2F-EE7D-4527-A601-4582B97CD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8759FDE-703B-AF45-8790-E97E33728F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66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testo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ildplatzhalter 2">
            <a:extLst>
              <a:ext uri="{FF2B5EF4-FFF2-40B4-BE49-F238E27FC236}">
                <a16:creationId xmlns:a16="http://schemas.microsoft.com/office/drawing/2014/main" id="{112C6C66-181E-4683-BA8C-F8A435B4928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1909" y="1520824"/>
            <a:ext cx="11074765" cy="26289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de-DE" cap="all"/>
            </a:lvl1pPr>
          </a:lstStyle>
          <a:p>
            <a:pPr marL="254058" lvl="0" indent="-254058" algn="ctr"/>
            <a:r>
              <a:rPr lang="de-DE"/>
              <a:t>Foto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B43BE93-A49F-1147-A16D-1C0CB86390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071" y="4419861"/>
            <a:ext cx="5214618" cy="30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lang="de-DE" sz="1800" baseline="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DEA83DD5-9F2F-2F42-A1DE-E58C968268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949" y="4419861"/>
            <a:ext cx="5292725" cy="30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lang="de-DE" sz="1800" baseline="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31EFF4E-CB4F-C349-AA42-ACA0390A9A09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296BE485-5E70-FF4F-98DA-5C010AFF8D7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2AC8F03-F2C3-4244-8CFA-759AC0D5D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416E94C-F380-114D-A640-06D59A618D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8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zza pagina foto+testo_Am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0">
            <a:extLst>
              <a:ext uri="{FF2B5EF4-FFF2-40B4-BE49-F238E27FC236}">
                <a16:creationId xmlns:a16="http://schemas.microsoft.com/office/drawing/2014/main" id="{48B8EB3D-C6CD-41E8-8915-4C7371B8EF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03950" y="7"/>
            <a:ext cx="5988050" cy="6875997"/>
          </a:xfrm>
          <a:custGeom>
            <a:avLst/>
            <a:gdLst>
              <a:gd name="connsiteX0" fmla="*/ 4205063 w 5988050"/>
              <a:gd name="connsiteY0" fmla="*/ 6626754 h 6875997"/>
              <a:gd name="connsiteX1" fmla="*/ 4205063 w 5988050"/>
              <a:gd name="connsiteY1" fmla="*/ 6649698 h 6875997"/>
              <a:gd name="connsiteX2" fmla="*/ 4257162 w 5988050"/>
              <a:gd name="connsiteY2" fmla="*/ 6664959 h 6875997"/>
              <a:gd name="connsiteX3" fmla="*/ 4259864 w 5988050"/>
              <a:gd name="connsiteY3" fmla="*/ 6634600 h 6875997"/>
              <a:gd name="connsiteX4" fmla="*/ 5116789 w 5988050"/>
              <a:gd name="connsiteY4" fmla="*/ 6611626 h 6875997"/>
              <a:gd name="connsiteX5" fmla="*/ 5128460 w 5988050"/>
              <a:gd name="connsiteY5" fmla="*/ 6638984 h 6875997"/>
              <a:gd name="connsiteX6" fmla="*/ 5106032 w 5988050"/>
              <a:gd name="connsiteY6" fmla="*/ 6638984 h 6875997"/>
              <a:gd name="connsiteX7" fmla="*/ 5116733 w 5988050"/>
              <a:gd name="connsiteY7" fmla="*/ 6611494 h 6875997"/>
              <a:gd name="connsiteX8" fmla="*/ 5116841 w 5988050"/>
              <a:gd name="connsiteY8" fmla="*/ 6611494 h 6875997"/>
              <a:gd name="connsiteX9" fmla="*/ 5116789 w 5988050"/>
              <a:gd name="connsiteY9" fmla="*/ 6611626 h 6875997"/>
              <a:gd name="connsiteX10" fmla="*/ 4886505 w 5988050"/>
              <a:gd name="connsiteY10" fmla="*/ 6610736 h 6875997"/>
              <a:gd name="connsiteX11" fmla="*/ 4911851 w 5988050"/>
              <a:gd name="connsiteY11" fmla="*/ 6610736 h 6875997"/>
              <a:gd name="connsiteX12" fmla="*/ 4920607 w 5988050"/>
              <a:gd name="connsiteY12" fmla="*/ 6619286 h 6875997"/>
              <a:gd name="connsiteX13" fmla="*/ 4923687 w 5988050"/>
              <a:gd name="connsiteY13" fmla="*/ 6631732 h 6875997"/>
              <a:gd name="connsiteX14" fmla="*/ 4916823 w 5988050"/>
              <a:gd name="connsiteY14" fmla="*/ 6649049 h 6875997"/>
              <a:gd name="connsiteX15" fmla="*/ 4899259 w 5988050"/>
              <a:gd name="connsiteY15" fmla="*/ 6655759 h 6875997"/>
              <a:gd name="connsiteX16" fmla="*/ 4886613 w 5988050"/>
              <a:gd name="connsiteY16" fmla="*/ 6652729 h 6875997"/>
              <a:gd name="connsiteX17" fmla="*/ 4877912 w 5988050"/>
              <a:gd name="connsiteY17" fmla="*/ 6644178 h 6875997"/>
              <a:gd name="connsiteX18" fmla="*/ 4874777 w 5988050"/>
              <a:gd name="connsiteY18" fmla="*/ 6631732 h 6875997"/>
              <a:gd name="connsiteX19" fmla="*/ 4877804 w 5988050"/>
              <a:gd name="connsiteY19" fmla="*/ 6619286 h 6875997"/>
              <a:gd name="connsiteX20" fmla="*/ 4877858 w 5988050"/>
              <a:gd name="connsiteY20" fmla="*/ 6618907 h 6875997"/>
              <a:gd name="connsiteX21" fmla="*/ 4886505 w 5988050"/>
              <a:gd name="connsiteY21" fmla="*/ 6610736 h 6875997"/>
              <a:gd name="connsiteX22" fmla="*/ 5048475 w 5988050"/>
              <a:gd name="connsiteY22" fmla="*/ 6607219 h 6875997"/>
              <a:gd name="connsiteX23" fmla="*/ 5057608 w 5988050"/>
              <a:gd name="connsiteY23" fmla="*/ 6607219 h 6875997"/>
              <a:gd name="connsiteX24" fmla="*/ 5069930 w 5988050"/>
              <a:gd name="connsiteY24" fmla="*/ 6616797 h 6875997"/>
              <a:gd name="connsiteX25" fmla="*/ 5066958 w 5988050"/>
              <a:gd name="connsiteY25" fmla="*/ 6624102 h 6875997"/>
              <a:gd name="connsiteX26" fmla="*/ 5058581 w 5988050"/>
              <a:gd name="connsiteY26" fmla="*/ 6626537 h 6875997"/>
              <a:gd name="connsiteX27" fmla="*/ 5048475 w 5988050"/>
              <a:gd name="connsiteY27" fmla="*/ 6626429 h 6875997"/>
              <a:gd name="connsiteX28" fmla="*/ 4390271 w 5988050"/>
              <a:gd name="connsiteY28" fmla="*/ 6599318 h 6875997"/>
              <a:gd name="connsiteX29" fmla="*/ 4348387 w 5988050"/>
              <a:gd name="connsiteY29" fmla="*/ 6634600 h 6875997"/>
              <a:gd name="connsiteX30" fmla="*/ 4289209 w 5988050"/>
              <a:gd name="connsiteY30" fmla="*/ 6636115 h 6875997"/>
              <a:gd name="connsiteX31" fmla="*/ 4295316 w 5988050"/>
              <a:gd name="connsiteY31" fmla="*/ 6669883 h 6875997"/>
              <a:gd name="connsiteX32" fmla="*/ 4407620 w 5988050"/>
              <a:gd name="connsiteY32" fmla="*/ 6628973 h 6875997"/>
              <a:gd name="connsiteX33" fmla="*/ 4390271 w 5988050"/>
              <a:gd name="connsiteY33" fmla="*/ 6599318 h 6875997"/>
              <a:gd name="connsiteX34" fmla="*/ 4704646 w 5988050"/>
              <a:gd name="connsiteY34" fmla="*/ 6596720 h 6875997"/>
              <a:gd name="connsiteX35" fmla="*/ 4704646 w 5988050"/>
              <a:gd name="connsiteY35" fmla="*/ 6666203 h 6875997"/>
              <a:gd name="connsiteX36" fmla="*/ 4750151 w 5988050"/>
              <a:gd name="connsiteY36" fmla="*/ 6666203 h 6875997"/>
              <a:gd name="connsiteX37" fmla="*/ 4750151 w 5988050"/>
              <a:gd name="connsiteY37" fmla="*/ 6655705 h 6875997"/>
              <a:gd name="connsiteX38" fmla="*/ 4718157 w 5988050"/>
              <a:gd name="connsiteY38" fmla="*/ 6655705 h 6875997"/>
              <a:gd name="connsiteX39" fmla="*/ 4718157 w 5988050"/>
              <a:gd name="connsiteY39" fmla="*/ 6635953 h 6875997"/>
              <a:gd name="connsiteX40" fmla="*/ 4748260 w 5988050"/>
              <a:gd name="connsiteY40" fmla="*/ 6635953 h 6875997"/>
              <a:gd name="connsiteX41" fmla="*/ 4748260 w 5988050"/>
              <a:gd name="connsiteY41" fmla="*/ 6625455 h 6875997"/>
              <a:gd name="connsiteX42" fmla="*/ 4718157 w 5988050"/>
              <a:gd name="connsiteY42" fmla="*/ 6625455 h 6875997"/>
              <a:gd name="connsiteX43" fmla="*/ 4718157 w 5988050"/>
              <a:gd name="connsiteY43" fmla="*/ 6607219 h 6875997"/>
              <a:gd name="connsiteX44" fmla="*/ 4749611 w 5988050"/>
              <a:gd name="connsiteY44" fmla="*/ 6607219 h 6875997"/>
              <a:gd name="connsiteX45" fmla="*/ 4749611 w 5988050"/>
              <a:gd name="connsiteY45" fmla="*/ 6596720 h 6875997"/>
              <a:gd name="connsiteX46" fmla="*/ 4650116 w 5988050"/>
              <a:gd name="connsiteY46" fmla="*/ 6596720 h 6875997"/>
              <a:gd name="connsiteX47" fmla="*/ 4650116 w 5988050"/>
              <a:gd name="connsiteY47" fmla="*/ 6666203 h 6875997"/>
              <a:gd name="connsiteX48" fmla="*/ 4663519 w 5988050"/>
              <a:gd name="connsiteY48" fmla="*/ 6666203 h 6875997"/>
              <a:gd name="connsiteX49" fmla="*/ 4663519 w 5988050"/>
              <a:gd name="connsiteY49" fmla="*/ 6635736 h 6875997"/>
              <a:gd name="connsiteX50" fmla="*/ 4692432 w 5988050"/>
              <a:gd name="connsiteY50" fmla="*/ 6635736 h 6875997"/>
              <a:gd name="connsiteX51" fmla="*/ 4692432 w 5988050"/>
              <a:gd name="connsiteY51" fmla="*/ 6624914 h 6875997"/>
              <a:gd name="connsiteX52" fmla="*/ 4663519 w 5988050"/>
              <a:gd name="connsiteY52" fmla="*/ 6624914 h 6875997"/>
              <a:gd name="connsiteX53" fmla="*/ 4663519 w 5988050"/>
              <a:gd name="connsiteY53" fmla="*/ 6607219 h 6875997"/>
              <a:gd name="connsiteX54" fmla="*/ 4692432 w 5988050"/>
              <a:gd name="connsiteY54" fmla="*/ 6607219 h 6875997"/>
              <a:gd name="connsiteX55" fmla="*/ 4692432 w 5988050"/>
              <a:gd name="connsiteY55" fmla="*/ 6596720 h 6875997"/>
              <a:gd name="connsiteX56" fmla="*/ 4621094 w 5988050"/>
              <a:gd name="connsiteY56" fmla="*/ 6596720 h 6875997"/>
              <a:gd name="connsiteX57" fmla="*/ 4621094 w 5988050"/>
              <a:gd name="connsiteY57" fmla="*/ 6666203 h 6875997"/>
              <a:gd name="connsiteX58" fmla="*/ 4634497 w 5988050"/>
              <a:gd name="connsiteY58" fmla="*/ 6666203 h 6875997"/>
              <a:gd name="connsiteX59" fmla="*/ 4634497 w 5988050"/>
              <a:gd name="connsiteY59" fmla="*/ 6596720 h 6875997"/>
              <a:gd name="connsiteX60" fmla="*/ 4564510 w 5988050"/>
              <a:gd name="connsiteY60" fmla="*/ 6596720 h 6875997"/>
              <a:gd name="connsiteX61" fmla="*/ 4564510 w 5988050"/>
              <a:gd name="connsiteY61" fmla="*/ 6666203 h 6875997"/>
              <a:gd name="connsiteX62" fmla="*/ 4611582 w 5988050"/>
              <a:gd name="connsiteY62" fmla="*/ 6666203 h 6875997"/>
              <a:gd name="connsiteX63" fmla="*/ 4611582 w 5988050"/>
              <a:gd name="connsiteY63" fmla="*/ 6655705 h 6875997"/>
              <a:gd name="connsiteX64" fmla="*/ 4577913 w 5988050"/>
              <a:gd name="connsiteY64" fmla="*/ 6655705 h 6875997"/>
              <a:gd name="connsiteX65" fmla="*/ 4577913 w 5988050"/>
              <a:gd name="connsiteY65" fmla="*/ 6596720 h 6875997"/>
              <a:gd name="connsiteX66" fmla="*/ 5236440 w 5988050"/>
              <a:gd name="connsiteY66" fmla="*/ 6596612 h 6875997"/>
              <a:gd name="connsiteX67" fmla="*/ 5262814 w 5988050"/>
              <a:gd name="connsiteY67" fmla="*/ 6631569 h 6875997"/>
              <a:gd name="connsiteX68" fmla="*/ 5262814 w 5988050"/>
              <a:gd name="connsiteY68" fmla="*/ 6666095 h 6875997"/>
              <a:gd name="connsiteX69" fmla="*/ 5276217 w 5988050"/>
              <a:gd name="connsiteY69" fmla="*/ 6666095 h 6875997"/>
              <a:gd name="connsiteX70" fmla="*/ 5276217 w 5988050"/>
              <a:gd name="connsiteY70" fmla="*/ 6631786 h 6875997"/>
              <a:gd name="connsiteX71" fmla="*/ 5302428 w 5988050"/>
              <a:gd name="connsiteY71" fmla="*/ 6596720 h 6875997"/>
              <a:gd name="connsiteX72" fmla="*/ 5286485 w 5988050"/>
              <a:gd name="connsiteY72" fmla="*/ 6596720 h 6875997"/>
              <a:gd name="connsiteX73" fmla="*/ 5269407 w 5988050"/>
              <a:gd name="connsiteY73" fmla="*/ 6619935 h 6875997"/>
              <a:gd name="connsiteX74" fmla="*/ 5252599 w 5988050"/>
              <a:gd name="connsiteY74" fmla="*/ 6596720 h 6875997"/>
              <a:gd name="connsiteX75" fmla="*/ 5162292 w 5988050"/>
              <a:gd name="connsiteY75" fmla="*/ 6596612 h 6875997"/>
              <a:gd name="connsiteX76" fmla="*/ 5162292 w 5988050"/>
              <a:gd name="connsiteY76" fmla="*/ 6666203 h 6875997"/>
              <a:gd name="connsiteX77" fmla="*/ 5175424 w 5988050"/>
              <a:gd name="connsiteY77" fmla="*/ 6666203 h 6875997"/>
              <a:gd name="connsiteX78" fmla="*/ 5175424 w 5988050"/>
              <a:gd name="connsiteY78" fmla="*/ 6616905 h 6875997"/>
              <a:gd name="connsiteX79" fmla="*/ 5216876 w 5988050"/>
              <a:gd name="connsiteY79" fmla="*/ 6666203 h 6875997"/>
              <a:gd name="connsiteX80" fmla="*/ 5228442 w 5988050"/>
              <a:gd name="connsiteY80" fmla="*/ 6666203 h 6875997"/>
              <a:gd name="connsiteX81" fmla="*/ 5228442 w 5988050"/>
              <a:gd name="connsiteY81" fmla="*/ 6596720 h 6875997"/>
              <a:gd name="connsiteX82" fmla="*/ 5215363 w 5988050"/>
              <a:gd name="connsiteY82" fmla="*/ 6596720 h 6875997"/>
              <a:gd name="connsiteX83" fmla="*/ 5215363 w 5988050"/>
              <a:gd name="connsiteY83" fmla="*/ 6645423 h 6875997"/>
              <a:gd name="connsiteX84" fmla="*/ 5174127 w 5988050"/>
              <a:gd name="connsiteY84" fmla="*/ 6596720 h 6875997"/>
              <a:gd name="connsiteX85" fmla="*/ 5109815 w 5988050"/>
              <a:gd name="connsiteY85" fmla="*/ 6596612 h 6875997"/>
              <a:gd name="connsiteX86" fmla="*/ 5081225 w 5988050"/>
              <a:gd name="connsiteY86" fmla="*/ 6666095 h 6875997"/>
              <a:gd name="connsiteX87" fmla="*/ 5095277 w 5988050"/>
              <a:gd name="connsiteY87" fmla="*/ 6666095 h 6875997"/>
              <a:gd name="connsiteX88" fmla="*/ 5101870 w 5988050"/>
              <a:gd name="connsiteY88" fmla="*/ 6649265 h 6875997"/>
              <a:gd name="connsiteX89" fmla="*/ 5132730 w 5988050"/>
              <a:gd name="connsiteY89" fmla="*/ 6649265 h 6875997"/>
              <a:gd name="connsiteX90" fmla="*/ 5139917 w 5988050"/>
              <a:gd name="connsiteY90" fmla="*/ 6666203 h 6875997"/>
              <a:gd name="connsiteX91" fmla="*/ 5154077 w 5988050"/>
              <a:gd name="connsiteY91" fmla="*/ 6666203 h 6875997"/>
              <a:gd name="connsiteX92" fmla="*/ 5123488 w 5988050"/>
              <a:gd name="connsiteY92" fmla="*/ 6596720 h 6875997"/>
              <a:gd name="connsiteX93" fmla="*/ 5035072 w 5988050"/>
              <a:gd name="connsiteY93" fmla="*/ 6596612 h 6875997"/>
              <a:gd name="connsiteX94" fmla="*/ 5035072 w 5988050"/>
              <a:gd name="connsiteY94" fmla="*/ 6666203 h 6875997"/>
              <a:gd name="connsiteX95" fmla="*/ 5048475 w 5988050"/>
              <a:gd name="connsiteY95" fmla="*/ 6666203 h 6875997"/>
              <a:gd name="connsiteX96" fmla="*/ 5048475 w 5988050"/>
              <a:gd name="connsiteY96" fmla="*/ 6637036 h 6875997"/>
              <a:gd name="connsiteX97" fmla="*/ 5061391 w 5988050"/>
              <a:gd name="connsiteY97" fmla="*/ 6637036 h 6875997"/>
              <a:gd name="connsiteX98" fmla="*/ 5077605 w 5988050"/>
              <a:gd name="connsiteY98" fmla="*/ 6631623 h 6875997"/>
              <a:gd name="connsiteX99" fmla="*/ 5083766 w 5988050"/>
              <a:gd name="connsiteY99" fmla="*/ 6617067 h 6875997"/>
              <a:gd name="connsiteX100" fmla="*/ 5077659 w 5988050"/>
              <a:gd name="connsiteY100" fmla="*/ 6602510 h 6875997"/>
              <a:gd name="connsiteX101" fmla="*/ 5061824 w 5988050"/>
              <a:gd name="connsiteY101" fmla="*/ 6597099 h 6875997"/>
              <a:gd name="connsiteX102" fmla="*/ 4950115 w 5988050"/>
              <a:gd name="connsiteY102" fmla="*/ 6596612 h 6875997"/>
              <a:gd name="connsiteX103" fmla="*/ 4950115 w 5988050"/>
              <a:gd name="connsiteY103" fmla="*/ 6666203 h 6875997"/>
              <a:gd name="connsiteX104" fmla="*/ 4963572 w 5988050"/>
              <a:gd name="connsiteY104" fmla="*/ 6666203 h 6875997"/>
              <a:gd name="connsiteX105" fmla="*/ 4963572 w 5988050"/>
              <a:gd name="connsiteY105" fmla="*/ 6617500 h 6875997"/>
              <a:gd name="connsiteX106" fmla="*/ 4963950 w 5988050"/>
              <a:gd name="connsiteY106" fmla="*/ 6617500 h 6875997"/>
              <a:gd name="connsiteX107" fmla="*/ 4984000 w 5988050"/>
              <a:gd name="connsiteY107" fmla="*/ 6641960 h 6875997"/>
              <a:gd name="connsiteX108" fmla="*/ 4985892 w 5988050"/>
              <a:gd name="connsiteY108" fmla="*/ 6641960 h 6875997"/>
              <a:gd name="connsiteX109" fmla="*/ 5005942 w 5988050"/>
              <a:gd name="connsiteY109" fmla="*/ 6617500 h 6875997"/>
              <a:gd name="connsiteX110" fmla="*/ 5006374 w 5988050"/>
              <a:gd name="connsiteY110" fmla="*/ 6617500 h 6875997"/>
              <a:gd name="connsiteX111" fmla="*/ 5006374 w 5988050"/>
              <a:gd name="connsiteY111" fmla="*/ 6666203 h 6875997"/>
              <a:gd name="connsiteX112" fmla="*/ 5019777 w 5988050"/>
              <a:gd name="connsiteY112" fmla="*/ 6666203 h 6875997"/>
              <a:gd name="connsiteX113" fmla="*/ 5019777 w 5988050"/>
              <a:gd name="connsiteY113" fmla="*/ 6596720 h 6875997"/>
              <a:gd name="connsiteX114" fmla="*/ 5007780 w 5988050"/>
              <a:gd name="connsiteY114" fmla="*/ 6596720 h 6875997"/>
              <a:gd name="connsiteX115" fmla="*/ 4985027 w 5988050"/>
              <a:gd name="connsiteY115" fmla="*/ 6624102 h 6875997"/>
              <a:gd name="connsiteX116" fmla="*/ 4962220 w 5988050"/>
              <a:gd name="connsiteY116" fmla="*/ 6596720 h 6875997"/>
              <a:gd name="connsiteX117" fmla="*/ 4827380 w 5988050"/>
              <a:gd name="connsiteY117" fmla="*/ 6595801 h 6875997"/>
              <a:gd name="connsiteX118" fmla="*/ 4807276 w 5988050"/>
              <a:gd name="connsiteY118" fmla="*/ 6600346 h 6875997"/>
              <a:gd name="connsiteX119" fmla="*/ 4807330 w 5988050"/>
              <a:gd name="connsiteY119" fmla="*/ 6600346 h 6875997"/>
              <a:gd name="connsiteX120" fmla="*/ 4793333 w 5988050"/>
              <a:gd name="connsiteY120" fmla="*/ 6613225 h 6875997"/>
              <a:gd name="connsiteX121" fmla="*/ 4788253 w 5988050"/>
              <a:gd name="connsiteY121" fmla="*/ 6632057 h 6875997"/>
              <a:gd name="connsiteX122" fmla="*/ 4793171 w 5988050"/>
              <a:gd name="connsiteY122" fmla="*/ 6650077 h 6875997"/>
              <a:gd name="connsiteX123" fmla="*/ 4806736 w 5988050"/>
              <a:gd name="connsiteY123" fmla="*/ 6662686 h 6875997"/>
              <a:gd name="connsiteX124" fmla="*/ 4826354 w 5988050"/>
              <a:gd name="connsiteY124" fmla="*/ 6667068 h 6875997"/>
              <a:gd name="connsiteX125" fmla="*/ 4839594 w 5988050"/>
              <a:gd name="connsiteY125" fmla="*/ 6665607 h 6875997"/>
              <a:gd name="connsiteX126" fmla="*/ 4852025 w 5988050"/>
              <a:gd name="connsiteY126" fmla="*/ 6660575 h 6875997"/>
              <a:gd name="connsiteX127" fmla="*/ 4852025 w 5988050"/>
              <a:gd name="connsiteY127" fmla="*/ 6647912 h 6875997"/>
              <a:gd name="connsiteX128" fmla="*/ 4838892 w 5988050"/>
              <a:gd name="connsiteY128" fmla="*/ 6653865 h 6875997"/>
              <a:gd name="connsiteX129" fmla="*/ 4828083 w 5988050"/>
              <a:gd name="connsiteY129" fmla="*/ 6655488 h 6875997"/>
              <a:gd name="connsiteX130" fmla="*/ 4814680 w 5988050"/>
              <a:gd name="connsiteY130" fmla="*/ 6652512 h 6875997"/>
              <a:gd name="connsiteX131" fmla="*/ 4805439 w 5988050"/>
              <a:gd name="connsiteY131" fmla="*/ 6643962 h 6875997"/>
              <a:gd name="connsiteX132" fmla="*/ 4805439 w 5988050"/>
              <a:gd name="connsiteY132" fmla="*/ 6619070 h 6875997"/>
              <a:gd name="connsiteX133" fmla="*/ 4814572 w 5988050"/>
              <a:gd name="connsiteY133" fmla="*/ 6610736 h 6875997"/>
              <a:gd name="connsiteX134" fmla="*/ 4827975 w 5988050"/>
              <a:gd name="connsiteY134" fmla="*/ 6607652 h 6875997"/>
              <a:gd name="connsiteX135" fmla="*/ 4839324 w 5988050"/>
              <a:gd name="connsiteY135" fmla="*/ 6609329 h 6875997"/>
              <a:gd name="connsiteX136" fmla="*/ 4851160 w 5988050"/>
              <a:gd name="connsiteY136" fmla="*/ 6614740 h 6875997"/>
              <a:gd name="connsiteX137" fmla="*/ 4851160 w 5988050"/>
              <a:gd name="connsiteY137" fmla="*/ 6601753 h 6875997"/>
              <a:gd name="connsiteX138" fmla="*/ 4838946 w 5988050"/>
              <a:gd name="connsiteY138" fmla="*/ 6597153 h 6875997"/>
              <a:gd name="connsiteX139" fmla="*/ 4827380 w 5988050"/>
              <a:gd name="connsiteY139" fmla="*/ 6595801 h 6875997"/>
              <a:gd name="connsiteX140" fmla="*/ 4898935 w 5988050"/>
              <a:gd name="connsiteY140" fmla="*/ 6595557 h 6875997"/>
              <a:gd name="connsiteX141" fmla="*/ 4879317 w 5988050"/>
              <a:gd name="connsiteY141" fmla="*/ 6600129 h 6875997"/>
              <a:gd name="connsiteX142" fmla="*/ 4879479 w 5988050"/>
              <a:gd name="connsiteY142" fmla="*/ 6600346 h 6875997"/>
              <a:gd name="connsiteX143" fmla="*/ 4864714 w 5988050"/>
              <a:gd name="connsiteY143" fmla="*/ 6647521 h 6875997"/>
              <a:gd name="connsiteX144" fmla="*/ 4879479 w 5988050"/>
              <a:gd name="connsiteY144" fmla="*/ 6662307 h 6875997"/>
              <a:gd name="connsiteX145" fmla="*/ 4918715 w 5988050"/>
              <a:gd name="connsiteY145" fmla="*/ 6662307 h 6875997"/>
              <a:gd name="connsiteX146" fmla="*/ 4933356 w 5988050"/>
              <a:gd name="connsiteY146" fmla="*/ 6614853 h 6875997"/>
              <a:gd name="connsiteX147" fmla="*/ 4932280 w 5988050"/>
              <a:gd name="connsiteY147" fmla="*/ 6612955 h 6875997"/>
              <a:gd name="connsiteX148" fmla="*/ 4918553 w 5988050"/>
              <a:gd name="connsiteY148" fmla="*/ 6600129 h 6875997"/>
              <a:gd name="connsiteX149" fmla="*/ 4898935 w 5988050"/>
              <a:gd name="connsiteY149" fmla="*/ 6595557 h 6875997"/>
              <a:gd name="connsiteX150" fmla="*/ 4113890 w 5988050"/>
              <a:gd name="connsiteY150" fmla="*/ 6566957 h 6875997"/>
              <a:gd name="connsiteX151" fmla="*/ 4095461 w 5988050"/>
              <a:gd name="connsiteY151" fmla="*/ 6582217 h 6875997"/>
              <a:gd name="connsiteX152" fmla="*/ 4170420 w 5988050"/>
              <a:gd name="connsiteY152" fmla="*/ 6634600 h 6875997"/>
              <a:gd name="connsiteX153" fmla="*/ 4181229 w 5988050"/>
              <a:gd name="connsiteY153" fmla="*/ 6614145 h 6875997"/>
              <a:gd name="connsiteX154" fmla="*/ 4113890 w 5988050"/>
              <a:gd name="connsiteY154" fmla="*/ 6566957 h 6875997"/>
              <a:gd name="connsiteX155" fmla="*/ 4442857 w 5988050"/>
              <a:gd name="connsiteY155" fmla="*/ 6539034 h 6875997"/>
              <a:gd name="connsiteX156" fmla="*/ 4413781 w 5988050"/>
              <a:gd name="connsiteY156" fmla="*/ 6578862 h 6875997"/>
              <a:gd name="connsiteX157" fmla="*/ 4443343 w 5988050"/>
              <a:gd name="connsiteY157" fmla="*/ 6599317 h 6875997"/>
              <a:gd name="connsiteX158" fmla="*/ 4471932 w 5988050"/>
              <a:gd name="connsiteY158" fmla="*/ 6548233 h 6875997"/>
              <a:gd name="connsiteX159" fmla="*/ 4296613 w 5988050"/>
              <a:gd name="connsiteY159" fmla="*/ 6513330 h 6875997"/>
              <a:gd name="connsiteX160" fmla="*/ 4232463 w 5988050"/>
              <a:gd name="connsiteY160" fmla="*/ 6526533 h 6875997"/>
              <a:gd name="connsiteX161" fmla="*/ 4232463 w 5988050"/>
              <a:gd name="connsiteY161" fmla="*/ 6526642 h 6875997"/>
              <a:gd name="connsiteX162" fmla="*/ 4216682 w 5988050"/>
              <a:gd name="connsiteY162" fmla="*/ 6602402 h 6875997"/>
              <a:gd name="connsiteX163" fmla="*/ 4338227 w 5988050"/>
              <a:gd name="connsiteY163" fmla="*/ 6592174 h 6875997"/>
              <a:gd name="connsiteX164" fmla="*/ 4338227 w 5988050"/>
              <a:gd name="connsiteY164" fmla="*/ 6484812 h 6875997"/>
              <a:gd name="connsiteX165" fmla="*/ 4329040 w 5988050"/>
              <a:gd name="connsiteY165" fmla="*/ 6495040 h 6875997"/>
              <a:gd name="connsiteX166" fmla="*/ 4388218 w 5988050"/>
              <a:gd name="connsiteY166" fmla="*/ 6558948 h 6875997"/>
              <a:gd name="connsiteX167" fmla="*/ 4407620 w 5988050"/>
              <a:gd name="connsiteY167" fmla="*/ 6521609 h 6875997"/>
              <a:gd name="connsiteX168" fmla="*/ 4100055 w 5988050"/>
              <a:gd name="connsiteY168" fmla="*/ 6464627 h 6875997"/>
              <a:gd name="connsiteX169" fmla="*/ 4180041 w 5988050"/>
              <a:gd name="connsiteY169" fmla="*/ 6578862 h 6875997"/>
              <a:gd name="connsiteX170" fmla="*/ 4216790 w 5988050"/>
              <a:gd name="connsiteY170" fmla="*/ 6512410 h 6875997"/>
              <a:gd name="connsiteX171" fmla="*/ 4183121 w 5988050"/>
              <a:gd name="connsiteY171" fmla="*/ 6478697 h 6875997"/>
              <a:gd name="connsiteX172" fmla="*/ 4069629 w 5988050"/>
              <a:gd name="connsiteY172" fmla="*/ 6426747 h 6875997"/>
              <a:gd name="connsiteX173" fmla="*/ 4061306 w 5988050"/>
              <a:gd name="connsiteY173" fmla="*/ 6428479 h 6875997"/>
              <a:gd name="connsiteX174" fmla="*/ 4061252 w 5988050"/>
              <a:gd name="connsiteY174" fmla="*/ 6428695 h 6875997"/>
              <a:gd name="connsiteX175" fmla="*/ 4076492 w 5988050"/>
              <a:gd name="connsiteY175" fmla="*/ 6539142 h 6875997"/>
              <a:gd name="connsiteX176" fmla="*/ 4094813 w 5988050"/>
              <a:gd name="connsiteY176" fmla="*/ 6537411 h 6875997"/>
              <a:gd name="connsiteX177" fmla="*/ 4069629 w 5988050"/>
              <a:gd name="connsiteY177" fmla="*/ 6426747 h 6875997"/>
              <a:gd name="connsiteX178" fmla="*/ 4482147 w 5988050"/>
              <a:gd name="connsiteY178" fmla="*/ 6419442 h 6875997"/>
              <a:gd name="connsiteX179" fmla="*/ 4450477 w 5988050"/>
              <a:gd name="connsiteY179" fmla="*/ 6424528 h 6875997"/>
              <a:gd name="connsiteX180" fmla="*/ 4450477 w 5988050"/>
              <a:gd name="connsiteY180" fmla="*/ 6508352 h 6875997"/>
              <a:gd name="connsiteX181" fmla="*/ 4482147 w 5988050"/>
              <a:gd name="connsiteY181" fmla="*/ 6521609 h 6875997"/>
              <a:gd name="connsiteX182" fmla="*/ 4482147 w 5988050"/>
              <a:gd name="connsiteY182" fmla="*/ 6419442 h 6875997"/>
              <a:gd name="connsiteX183" fmla="*/ 5229090 w 5988050"/>
              <a:gd name="connsiteY183" fmla="*/ 6404668 h 6875997"/>
              <a:gd name="connsiteX184" fmla="*/ 5229090 w 5988050"/>
              <a:gd name="connsiteY184" fmla="*/ 6475450 h 6875997"/>
              <a:gd name="connsiteX185" fmla="*/ 5169263 w 5988050"/>
              <a:gd name="connsiteY185" fmla="*/ 6503319 h 6875997"/>
              <a:gd name="connsiteX186" fmla="*/ 5123109 w 5988050"/>
              <a:gd name="connsiteY186" fmla="*/ 6462841 h 6875997"/>
              <a:gd name="connsiteX187" fmla="*/ 5229090 w 5988050"/>
              <a:gd name="connsiteY187" fmla="*/ 6404668 h 6875997"/>
              <a:gd name="connsiteX188" fmla="*/ 4711780 w 5988050"/>
              <a:gd name="connsiteY188" fmla="*/ 6404668 h 6875997"/>
              <a:gd name="connsiteX189" fmla="*/ 4711780 w 5988050"/>
              <a:gd name="connsiteY189" fmla="*/ 6475450 h 6875997"/>
              <a:gd name="connsiteX190" fmla="*/ 4651953 w 5988050"/>
              <a:gd name="connsiteY190" fmla="*/ 6503319 h 6875997"/>
              <a:gd name="connsiteX191" fmla="*/ 4605799 w 5988050"/>
              <a:gd name="connsiteY191" fmla="*/ 6462842 h 6875997"/>
              <a:gd name="connsiteX192" fmla="*/ 4711780 w 5988050"/>
              <a:gd name="connsiteY192" fmla="*/ 6404668 h 6875997"/>
              <a:gd name="connsiteX193" fmla="*/ 4419888 w 5988050"/>
              <a:gd name="connsiteY193" fmla="*/ 6387190 h 6875997"/>
              <a:gd name="connsiteX194" fmla="*/ 4354549 w 5988050"/>
              <a:gd name="connsiteY194" fmla="*/ 6422472 h 6875997"/>
              <a:gd name="connsiteX195" fmla="*/ 4354549 w 5988050"/>
              <a:gd name="connsiteY195" fmla="*/ 6464357 h 6875997"/>
              <a:gd name="connsiteX196" fmla="*/ 4425995 w 5988050"/>
              <a:gd name="connsiteY196" fmla="*/ 6491955 h 6875997"/>
              <a:gd name="connsiteX197" fmla="*/ 4468366 w 5988050"/>
              <a:gd name="connsiteY197" fmla="*/ 6362893 h 6875997"/>
              <a:gd name="connsiteX198" fmla="*/ 4442857 w 5988050"/>
              <a:gd name="connsiteY198" fmla="*/ 6376475 h 6875997"/>
              <a:gd name="connsiteX199" fmla="*/ 4452963 w 5988050"/>
              <a:gd name="connsiteY199" fmla="*/ 6401909 h 6875997"/>
              <a:gd name="connsiteX200" fmla="*/ 4477229 w 5988050"/>
              <a:gd name="connsiteY200" fmla="*/ 6394279 h 6875997"/>
              <a:gd name="connsiteX201" fmla="*/ 4425995 w 5988050"/>
              <a:gd name="connsiteY201" fmla="*/ 6322307 h 6875997"/>
              <a:gd name="connsiteX202" fmla="*/ 4329040 w 5988050"/>
              <a:gd name="connsiteY202" fmla="*/ 6387190 h 6875997"/>
              <a:gd name="connsiteX203" fmla="*/ 4342281 w 5988050"/>
              <a:gd name="connsiteY203" fmla="*/ 6406129 h 6875997"/>
              <a:gd name="connsiteX204" fmla="*/ 4450477 w 5988050"/>
              <a:gd name="connsiteY204" fmla="*/ 6346821 h 6875997"/>
              <a:gd name="connsiteX205" fmla="*/ 4165664 w 5988050"/>
              <a:gd name="connsiteY205" fmla="*/ 6315110 h 6875997"/>
              <a:gd name="connsiteX206" fmla="*/ 4100055 w 5988050"/>
              <a:gd name="connsiteY206" fmla="*/ 6444388 h 6875997"/>
              <a:gd name="connsiteX207" fmla="*/ 4184039 w 5988050"/>
              <a:gd name="connsiteY207" fmla="*/ 6459216 h 6875997"/>
              <a:gd name="connsiteX208" fmla="*/ 4177716 w 5988050"/>
              <a:gd name="connsiteY208" fmla="*/ 6409160 h 6875997"/>
              <a:gd name="connsiteX209" fmla="*/ 4216466 w 5988050"/>
              <a:gd name="connsiteY209" fmla="*/ 6382590 h 6875997"/>
              <a:gd name="connsiteX210" fmla="*/ 4123781 w 5988050"/>
              <a:gd name="connsiteY210" fmla="*/ 6302555 h 6875997"/>
              <a:gd name="connsiteX211" fmla="*/ 4064008 w 5988050"/>
              <a:gd name="connsiteY211" fmla="*/ 6381670 h 6875997"/>
              <a:gd name="connsiteX212" fmla="*/ 4091408 w 5988050"/>
              <a:gd name="connsiteY212" fmla="*/ 6381670 h 6875997"/>
              <a:gd name="connsiteX213" fmla="*/ 4133671 w 5988050"/>
              <a:gd name="connsiteY213" fmla="*/ 6308832 h 6875997"/>
              <a:gd name="connsiteX214" fmla="*/ 4269664 w 5988050"/>
              <a:gd name="connsiteY214" fmla="*/ 6281537 h 6875997"/>
              <a:gd name="connsiteX215" fmla="*/ 4193227 w 5988050"/>
              <a:gd name="connsiteY215" fmla="*/ 6299796 h 6875997"/>
              <a:gd name="connsiteX216" fmla="*/ 4239164 w 5988050"/>
              <a:gd name="connsiteY216" fmla="*/ 6364191 h 6875997"/>
              <a:gd name="connsiteX217" fmla="*/ 4271861 w 5988050"/>
              <a:gd name="connsiteY217" fmla="*/ 6350988 h 6875997"/>
              <a:gd name="connsiteX218" fmla="*/ 4304288 w 5988050"/>
              <a:gd name="connsiteY218" fmla="*/ 6376530 h 6875997"/>
              <a:gd name="connsiteX219" fmla="*/ 4368114 w 5988050"/>
              <a:gd name="connsiteY219" fmla="*/ 6326419 h 6875997"/>
              <a:gd name="connsiteX220" fmla="*/ 4269664 w 5988050"/>
              <a:gd name="connsiteY220" fmla="*/ 6281537 h 6875997"/>
              <a:gd name="connsiteX221" fmla="*/ 4338227 w 5988050"/>
              <a:gd name="connsiteY221" fmla="*/ 6266082 h 6875997"/>
              <a:gd name="connsiteX222" fmla="*/ 4329040 w 5988050"/>
              <a:gd name="connsiteY222" fmla="*/ 6281505 h 6875997"/>
              <a:gd name="connsiteX223" fmla="*/ 4383516 w 5988050"/>
              <a:gd name="connsiteY223" fmla="*/ 6315110 h 6875997"/>
              <a:gd name="connsiteX224" fmla="*/ 4413781 w 5988050"/>
              <a:gd name="connsiteY224" fmla="*/ 6293951 h 6875997"/>
              <a:gd name="connsiteX225" fmla="*/ 4657628 w 5988050"/>
              <a:gd name="connsiteY225" fmla="*/ 6264891 h 6875997"/>
              <a:gd name="connsiteX226" fmla="*/ 4559646 w 5988050"/>
              <a:gd name="connsiteY226" fmla="*/ 6295087 h 6875997"/>
              <a:gd name="connsiteX227" fmla="*/ 4568779 w 5988050"/>
              <a:gd name="connsiteY227" fmla="*/ 6337133 h 6875997"/>
              <a:gd name="connsiteX228" fmla="*/ 4653088 w 5988050"/>
              <a:gd name="connsiteY228" fmla="*/ 6308020 h 6875997"/>
              <a:gd name="connsiteX229" fmla="*/ 4711780 w 5988050"/>
              <a:gd name="connsiteY229" fmla="*/ 6367546 h 6875997"/>
              <a:gd name="connsiteX230" fmla="*/ 4711780 w 5988050"/>
              <a:gd name="connsiteY230" fmla="*/ 6374959 h 6875997"/>
              <a:gd name="connsiteX231" fmla="*/ 4556241 w 5988050"/>
              <a:gd name="connsiteY231" fmla="*/ 6468523 h 6875997"/>
              <a:gd name="connsiteX232" fmla="*/ 4639415 w 5988050"/>
              <a:gd name="connsiteY232" fmla="*/ 6543255 h 6875997"/>
              <a:gd name="connsiteX233" fmla="*/ 4711185 w 5988050"/>
              <a:gd name="connsiteY233" fmla="*/ 6506782 h 6875997"/>
              <a:gd name="connsiteX234" fmla="*/ 4713455 w 5988050"/>
              <a:gd name="connsiteY234" fmla="*/ 6506782 h 6875997"/>
              <a:gd name="connsiteX235" fmla="*/ 4781281 w 5988050"/>
              <a:gd name="connsiteY235" fmla="*/ 6540982 h 6875997"/>
              <a:gd name="connsiteX236" fmla="*/ 4784145 w 5988050"/>
              <a:gd name="connsiteY236" fmla="*/ 6501641 h 6875997"/>
              <a:gd name="connsiteX237" fmla="*/ 4758474 w 5988050"/>
              <a:gd name="connsiteY237" fmla="*/ 6475937 h 6875997"/>
              <a:gd name="connsiteX238" fmla="*/ 4758474 w 5988050"/>
              <a:gd name="connsiteY238" fmla="*/ 6366409 h 6875997"/>
              <a:gd name="connsiteX239" fmla="*/ 4657628 w 5988050"/>
              <a:gd name="connsiteY239" fmla="*/ 6264891 h 6875997"/>
              <a:gd name="connsiteX240" fmla="*/ 5174992 w 5988050"/>
              <a:gd name="connsiteY240" fmla="*/ 6264675 h 6875997"/>
              <a:gd name="connsiteX241" fmla="*/ 5076956 w 5988050"/>
              <a:gd name="connsiteY241" fmla="*/ 6294871 h 6875997"/>
              <a:gd name="connsiteX242" fmla="*/ 5086089 w 5988050"/>
              <a:gd name="connsiteY242" fmla="*/ 6337133 h 6875997"/>
              <a:gd name="connsiteX243" fmla="*/ 5170398 w 5988050"/>
              <a:gd name="connsiteY243" fmla="*/ 6308020 h 6875997"/>
              <a:gd name="connsiteX244" fmla="*/ 5229090 w 5988050"/>
              <a:gd name="connsiteY244" fmla="*/ 6367546 h 6875997"/>
              <a:gd name="connsiteX245" fmla="*/ 5229090 w 5988050"/>
              <a:gd name="connsiteY245" fmla="*/ 6374959 h 6875997"/>
              <a:gd name="connsiteX246" fmla="*/ 5073551 w 5988050"/>
              <a:gd name="connsiteY246" fmla="*/ 6468523 h 6875997"/>
              <a:gd name="connsiteX247" fmla="*/ 5156725 w 5988050"/>
              <a:gd name="connsiteY247" fmla="*/ 6543255 h 6875997"/>
              <a:gd name="connsiteX248" fmla="*/ 5228549 w 5988050"/>
              <a:gd name="connsiteY248" fmla="*/ 6506782 h 6875997"/>
              <a:gd name="connsiteX249" fmla="*/ 5230819 w 5988050"/>
              <a:gd name="connsiteY249" fmla="*/ 6506782 h 6875997"/>
              <a:gd name="connsiteX250" fmla="*/ 5298645 w 5988050"/>
              <a:gd name="connsiteY250" fmla="*/ 6540982 h 6875997"/>
              <a:gd name="connsiteX251" fmla="*/ 5301455 w 5988050"/>
              <a:gd name="connsiteY251" fmla="*/ 6501641 h 6875997"/>
              <a:gd name="connsiteX252" fmla="*/ 5275838 w 5988050"/>
              <a:gd name="connsiteY252" fmla="*/ 6475937 h 6875997"/>
              <a:gd name="connsiteX253" fmla="*/ 5275838 w 5988050"/>
              <a:gd name="connsiteY253" fmla="*/ 6366193 h 6875997"/>
              <a:gd name="connsiteX254" fmla="*/ 5174992 w 5988050"/>
              <a:gd name="connsiteY254" fmla="*/ 6264675 h 6875997"/>
              <a:gd name="connsiteX255" fmla="*/ 4924011 w 5988050"/>
              <a:gd name="connsiteY255" fmla="*/ 6256828 h 6875997"/>
              <a:gd name="connsiteX256" fmla="*/ 4821327 w 5988050"/>
              <a:gd name="connsiteY256" fmla="*/ 6293356 h 6875997"/>
              <a:gd name="connsiteX257" fmla="*/ 4837865 w 5988050"/>
              <a:gd name="connsiteY257" fmla="*/ 6333291 h 6875997"/>
              <a:gd name="connsiteX258" fmla="*/ 4918931 w 5988050"/>
              <a:gd name="connsiteY258" fmla="*/ 6300823 h 6875997"/>
              <a:gd name="connsiteX259" fmla="*/ 4972975 w 5988050"/>
              <a:gd name="connsiteY259" fmla="*/ 6345900 h 6875997"/>
              <a:gd name="connsiteX260" fmla="*/ 4820841 w 5988050"/>
              <a:gd name="connsiteY260" fmla="*/ 6494228 h 6875997"/>
              <a:gd name="connsiteX261" fmla="*/ 4820841 w 5988050"/>
              <a:gd name="connsiteY261" fmla="*/ 6534975 h 6875997"/>
              <a:gd name="connsiteX262" fmla="*/ 5035072 w 5988050"/>
              <a:gd name="connsiteY262" fmla="*/ 6534975 h 6875997"/>
              <a:gd name="connsiteX263" fmla="*/ 5035072 w 5988050"/>
              <a:gd name="connsiteY263" fmla="*/ 6490169 h 6875997"/>
              <a:gd name="connsiteX264" fmla="*/ 4892071 w 5988050"/>
              <a:gd name="connsiteY264" fmla="*/ 6490169 h 6875997"/>
              <a:gd name="connsiteX265" fmla="*/ 5022588 w 5988050"/>
              <a:gd name="connsiteY265" fmla="*/ 6340110 h 6875997"/>
              <a:gd name="connsiteX266" fmla="*/ 4924011 w 5988050"/>
              <a:gd name="connsiteY266" fmla="*/ 6256828 h 6875997"/>
              <a:gd name="connsiteX267" fmla="*/ 4274077 w 5988050"/>
              <a:gd name="connsiteY267" fmla="*/ 6242759 h 6875997"/>
              <a:gd name="connsiteX268" fmla="*/ 4174690 w 5988050"/>
              <a:gd name="connsiteY268" fmla="*/ 6260292 h 6875997"/>
              <a:gd name="connsiteX269" fmla="*/ 4184850 w 5988050"/>
              <a:gd name="connsiteY269" fmla="*/ 6277825 h 6875997"/>
              <a:gd name="connsiteX270" fmla="*/ 4277428 w 5988050"/>
              <a:gd name="connsiteY270" fmla="*/ 6260292 h 6875997"/>
              <a:gd name="connsiteX271" fmla="*/ 4300234 w 5988050"/>
              <a:gd name="connsiteY271" fmla="*/ 6265703 h 6875997"/>
              <a:gd name="connsiteX272" fmla="*/ 4305855 w 5988050"/>
              <a:gd name="connsiteY272" fmla="*/ 6248604 h 6875997"/>
              <a:gd name="connsiteX273" fmla="*/ 5134026 w 5988050"/>
              <a:gd name="connsiteY273" fmla="*/ 694046 h 6875997"/>
              <a:gd name="connsiteX274" fmla="*/ 5134026 w 5988050"/>
              <a:gd name="connsiteY274" fmla="*/ 713385 h 6875997"/>
              <a:gd name="connsiteX275" fmla="*/ 5117210 w 5988050"/>
              <a:gd name="connsiteY275" fmla="*/ 720953 h 6875997"/>
              <a:gd name="connsiteX276" fmla="*/ 5104597 w 5988050"/>
              <a:gd name="connsiteY276" fmla="*/ 710023 h 6875997"/>
              <a:gd name="connsiteX277" fmla="*/ 5134026 w 5988050"/>
              <a:gd name="connsiteY277" fmla="*/ 694046 h 6875997"/>
              <a:gd name="connsiteX278" fmla="*/ 5277808 w 5988050"/>
              <a:gd name="connsiteY278" fmla="*/ 694046 h 6875997"/>
              <a:gd name="connsiteX279" fmla="*/ 5277808 w 5988050"/>
              <a:gd name="connsiteY279" fmla="*/ 713385 h 6875997"/>
              <a:gd name="connsiteX280" fmla="*/ 5260991 w 5988050"/>
              <a:gd name="connsiteY280" fmla="*/ 720953 h 6875997"/>
              <a:gd name="connsiteX281" fmla="*/ 5248378 w 5988050"/>
              <a:gd name="connsiteY281" fmla="*/ 710023 h 6875997"/>
              <a:gd name="connsiteX282" fmla="*/ 5277808 w 5988050"/>
              <a:gd name="connsiteY282" fmla="*/ 694046 h 6875997"/>
              <a:gd name="connsiteX283" fmla="*/ 4902797 w 5988050"/>
              <a:gd name="connsiteY283" fmla="*/ 665458 h 6875997"/>
              <a:gd name="connsiteX284" fmla="*/ 4910365 w 5988050"/>
              <a:gd name="connsiteY284" fmla="*/ 665458 h 6875997"/>
              <a:gd name="connsiteX285" fmla="*/ 4923818 w 5988050"/>
              <a:gd name="connsiteY285" fmla="*/ 667139 h 6875997"/>
              <a:gd name="connsiteX286" fmla="*/ 4930545 w 5988050"/>
              <a:gd name="connsiteY286" fmla="*/ 679751 h 6875997"/>
              <a:gd name="connsiteX287" fmla="*/ 4923818 w 5988050"/>
              <a:gd name="connsiteY287" fmla="*/ 692364 h 6875997"/>
              <a:gd name="connsiteX288" fmla="*/ 4910365 w 5988050"/>
              <a:gd name="connsiteY288" fmla="*/ 694046 h 6875997"/>
              <a:gd name="connsiteX289" fmla="*/ 4899433 w 5988050"/>
              <a:gd name="connsiteY289" fmla="*/ 694046 h 6875997"/>
              <a:gd name="connsiteX290" fmla="*/ 4899433 w 5988050"/>
              <a:gd name="connsiteY290" fmla="*/ 669662 h 6875997"/>
              <a:gd name="connsiteX291" fmla="*/ 4902797 w 5988050"/>
              <a:gd name="connsiteY291" fmla="*/ 665458 h 6875997"/>
              <a:gd name="connsiteX292" fmla="*/ 4960814 w 5988050"/>
              <a:gd name="connsiteY292" fmla="*/ 665458 h 6875997"/>
              <a:gd name="connsiteX293" fmla="*/ 4968381 w 5988050"/>
              <a:gd name="connsiteY293" fmla="*/ 665458 h 6875997"/>
              <a:gd name="connsiteX294" fmla="*/ 4981835 w 5988050"/>
              <a:gd name="connsiteY294" fmla="*/ 667139 h 6875997"/>
              <a:gd name="connsiteX295" fmla="*/ 4988561 w 5988050"/>
              <a:gd name="connsiteY295" fmla="*/ 679751 h 6875997"/>
              <a:gd name="connsiteX296" fmla="*/ 4981835 w 5988050"/>
              <a:gd name="connsiteY296" fmla="*/ 692364 h 6875997"/>
              <a:gd name="connsiteX297" fmla="*/ 4968381 w 5988050"/>
              <a:gd name="connsiteY297" fmla="*/ 694046 h 6875997"/>
              <a:gd name="connsiteX298" fmla="*/ 4957451 w 5988050"/>
              <a:gd name="connsiteY298" fmla="*/ 694046 h 6875997"/>
              <a:gd name="connsiteX299" fmla="*/ 4957451 w 5988050"/>
              <a:gd name="connsiteY299" fmla="*/ 669662 h 6875997"/>
              <a:gd name="connsiteX300" fmla="*/ 4960814 w 5988050"/>
              <a:gd name="connsiteY300" fmla="*/ 665458 h 6875997"/>
              <a:gd name="connsiteX301" fmla="*/ 4771627 w 5988050"/>
              <a:gd name="connsiteY301" fmla="*/ 664617 h 6875997"/>
              <a:gd name="connsiteX302" fmla="*/ 4778353 w 5988050"/>
              <a:gd name="connsiteY302" fmla="*/ 664617 h 6875997"/>
              <a:gd name="connsiteX303" fmla="*/ 4791807 w 5988050"/>
              <a:gd name="connsiteY303" fmla="*/ 666298 h 6875997"/>
              <a:gd name="connsiteX304" fmla="*/ 4798533 w 5988050"/>
              <a:gd name="connsiteY304" fmla="*/ 678911 h 6875997"/>
              <a:gd name="connsiteX305" fmla="*/ 4791807 w 5988050"/>
              <a:gd name="connsiteY305" fmla="*/ 691523 h 6875997"/>
              <a:gd name="connsiteX306" fmla="*/ 4778353 w 5988050"/>
              <a:gd name="connsiteY306" fmla="*/ 693205 h 6875997"/>
              <a:gd name="connsiteX307" fmla="*/ 4767423 w 5988050"/>
              <a:gd name="connsiteY307" fmla="*/ 693205 h 6875997"/>
              <a:gd name="connsiteX308" fmla="*/ 4767423 w 5988050"/>
              <a:gd name="connsiteY308" fmla="*/ 668821 h 6875997"/>
              <a:gd name="connsiteX309" fmla="*/ 4771627 w 5988050"/>
              <a:gd name="connsiteY309" fmla="*/ 664617 h 6875997"/>
              <a:gd name="connsiteX310" fmla="*/ 5034808 w 5988050"/>
              <a:gd name="connsiteY310" fmla="*/ 663776 h 6875997"/>
              <a:gd name="connsiteX311" fmla="*/ 5056670 w 5988050"/>
              <a:gd name="connsiteY311" fmla="*/ 695727 h 6875997"/>
              <a:gd name="connsiteX312" fmla="*/ 5034808 w 5988050"/>
              <a:gd name="connsiteY312" fmla="*/ 726837 h 6875997"/>
              <a:gd name="connsiteX313" fmla="*/ 5012946 w 5988050"/>
              <a:gd name="connsiteY313" fmla="*/ 694887 h 6875997"/>
              <a:gd name="connsiteX314" fmla="*/ 5034808 w 5988050"/>
              <a:gd name="connsiteY314" fmla="*/ 663776 h 6875997"/>
              <a:gd name="connsiteX315" fmla="*/ 4769104 w 5988050"/>
              <a:gd name="connsiteY315" fmla="*/ 657049 h 6875997"/>
              <a:gd name="connsiteX316" fmla="*/ 4759855 w 5988050"/>
              <a:gd name="connsiteY316" fmla="*/ 667140 h 6875997"/>
              <a:gd name="connsiteX317" fmla="*/ 4759855 w 5988050"/>
              <a:gd name="connsiteY317" fmla="*/ 729361 h 6875997"/>
              <a:gd name="connsiteX318" fmla="*/ 4761537 w 5988050"/>
              <a:gd name="connsiteY318" fmla="*/ 731884 h 6875997"/>
              <a:gd name="connsiteX319" fmla="*/ 4764900 w 5988050"/>
              <a:gd name="connsiteY319" fmla="*/ 731884 h 6875997"/>
              <a:gd name="connsiteX320" fmla="*/ 4768263 w 5988050"/>
              <a:gd name="connsiteY320" fmla="*/ 730202 h 6875997"/>
              <a:gd name="connsiteX321" fmla="*/ 4768263 w 5988050"/>
              <a:gd name="connsiteY321" fmla="*/ 699932 h 6875997"/>
              <a:gd name="connsiteX322" fmla="*/ 4778353 w 5988050"/>
              <a:gd name="connsiteY322" fmla="*/ 699932 h 6875997"/>
              <a:gd name="connsiteX323" fmla="*/ 4785080 w 5988050"/>
              <a:gd name="connsiteY323" fmla="*/ 699932 h 6875997"/>
              <a:gd name="connsiteX324" fmla="*/ 4801897 w 5988050"/>
              <a:gd name="connsiteY324" fmla="*/ 730202 h 6875997"/>
              <a:gd name="connsiteX325" fmla="*/ 4804420 w 5988050"/>
              <a:gd name="connsiteY325" fmla="*/ 731884 h 6875997"/>
              <a:gd name="connsiteX326" fmla="*/ 4809465 w 5988050"/>
              <a:gd name="connsiteY326" fmla="*/ 731043 h 6875997"/>
              <a:gd name="connsiteX327" fmla="*/ 4810305 w 5988050"/>
              <a:gd name="connsiteY327" fmla="*/ 730202 h 6875997"/>
              <a:gd name="connsiteX328" fmla="*/ 4809465 w 5988050"/>
              <a:gd name="connsiteY328" fmla="*/ 727680 h 6875997"/>
              <a:gd name="connsiteX329" fmla="*/ 4792648 w 5988050"/>
              <a:gd name="connsiteY329" fmla="*/ 698250 h 6875997"/>
              <a:gd name="connsiteX330" fmla="*/ 4806942 w 5988050"/>
              <a:gd name="connsiteY330" fmla="*/ 678071 h 6875997"/>
              <a:gd name="connsiteX331" fmla="*/ 4796010 w 5988050"/>
              <a:gd name="connsiteY331" fmla="*/ 659572 h 6875997"/>
              <a:gd name="connsiteX332" fmla="*/ 4777512 w 5988050"/>
              <a:gd name="connsiteY332" fmla="*/ 657049 h 6875997"/>
              <a:gd name="connsiteX333" fmla="*/ 4822077 w 5988050"/>
              <a:gd name="connsiteY333" fmla="*/ 657049 h 6875997"/>
              <a:gd name="connsiteX334" fmla="*/ 4820395 w 5988050"/>
              <a:gd name="connsiteY334" fmla="*/ 659571 h 6875997"/>
              <a:gd name="connsiteX335" fmla="*/ 4820395 w 5988050"/>
              <a:gd name="connsiteY335" fmla="*/ 702454 h 6875997"/>
              <a:gd name="connsiteX336" fmla="*/ 4822918 w 5988050"/>
              <a:gd name="connsiteY336" fmla="*/ 722634 h 6875997"/>
              <a:gd name="connsiteX337" fmla="*/ 4846461 w 5988050"/>
              <a:gd name="connsiteY337" fmla="*/ 733564 h 6875997"/>
              <a:gd name="connsiteX338" fmla="*/ 4870005 w 5988050"/>
              <a:gd name="connsiteY338" fmla="*/ 723475 h 6875997"/>
              <a:gd name="connsiteX339" fmla="*/ 4872527 w 5988050"/>
              <a:gd name="connsiteY339" fmla="*/ 702454 h 6875997"/>
              <a:gd name="connsiteX340" fmla="*/ 4871687 w 5988050"/>
              <a:gd name="connsiteY340" fmla="*/ 702454 h 6875997"/>
              <a:gd name="connsiteX341" fmla="*/ 4871687 w 5988050"/>
              <a:gd name="connsiteY341" fmla="*/ 660413 h 6875997"/>
              <a:gd name="connsiteX342" fmla="*/ 4870005 w 5988050"/>
              <a:gd name="connsiteY342" fmla="*/ 657890 h 6875997"/>
              <a:gd name="connsiteX343" fmla="*/ 4866642 w 5988050"/>
              <a:gd name="connsiteY343" fmla="*/ 657890 h 6875997"/>
              <a:gd name="connsiteX344" fmla="*/ 4864960 w 5988050"/>
              <a:gd name="connsiteY344" fmla="*/ 660413 h 6875997"/>
              <a:gd name="connsiteX345" fmla="*/ 4864960 w 5988050"/>
              <a:gd name="connsiteY345" fmla="*/ 705817 h 6875997"/>
              <a:gd name="connsiteX346" fmla="*/ 4862437 w 5988050"/>
              <a:gd name="connsiteY346" fmla="*/ 720112 h 6875997"/>
              <a:gd name="connsiteX347" fmla="*/ 4846461 w 5988050"/>
              <a:gd name="connsiteY347" fmla="*/ 725997 h 6875997"/>
              <a:gd name="connsiteX348" fmla="*/ 4830485 w 5988050"/>
              <a:gd name="connsiteY348" fmla="*/ 719271 h 6875997"/>
              <a:gd name="connsiteX349" fmla="*/ 4827963 w 5988050"/>
              <a:gd name="connsiteY349" fmla="*/ 704976 h 6875997"/>
              <a:gd name="connsiteX350" fmla="*/ 4827963 w 5988050"/>
              <a:gd name="connsiteY350" fmla="*/ 659571 h 6875997"/>
              <a:gd name="connsiteX351" fmla="*/ 4826281 w 5988050"/>
              <a:gd name="connsiteY351" fmla="*/ 657049 h 6875997"/>
              <a:gd name="connsiteX352" fmla="*/ 4959132 w 5988050"/>
              <a:gd name="connsiteY352" fmla="*/ 657049 h 6875997"/>
              <a:gd name="connsiteX353" fmla="*/ 4949883 w 5988050"/>
              <a:gd name="connsiteY353" fmla="*/ 667139 h 6875997"/>
              <a:gd name="connsiteX354" fmla="*/ 4949883 w 5988050"/>
              <a:gd name="connsiteY354" fmla="*/ 729361 h 6875997"/>
              <a:gd name="connsiteX355" fmla="*/ 4951565 w 5988050"/>
              <a:gd name="connsiteY355" fmla="*/ 731883 h 6875997"/>
              <a:gd name="connsiteX356" fmla="*/ 4954928 w 5988050"/>
              <a:gd name="connsiteY356" fmla="*/ 731883 h 6875997"/>
              <a:gd name="connsiteX357" fmla="*/ 4958291 w 5988050"/>
              <a:gd name="connsiteY357" fmla="*/ 728521 h 6875997"/>
              <a:gd name="connsiteX358" fmla="*/ 4958291 w 5988050"/>
              <a:gd name="connsiteY358" fmla="*/ 699091 h 6875997"/>
              <a:gd name="connsiteX359" fmla="*/ 4969223 w 5988050"/>
              <a:gd name="connsiteY359" fmla="*/ 699091 h 6875997"/>
              <a:gd name="connsiteX360" fmla="*/ 4984357 w 5988050"/>
              <a:gd name="connsiteY360" fmla="*/ 697409 h 6875997"/>
              <a:gd name="connsiteX361" fmla="*/ 4997811 w 5988050"/>
              <a:gd name="connsiteY361" fmla="*/ 678071 h 6875997"/>
              <a:gd name="connsiteX362" fmla="*/ 4986880 w 5988050"/>
              <a:gd name="connsiteY362" fmla="*/ 659571 h 6875997"/>
              <a:gd name="connsiteX363" fmla="*/ 4968381 w 5988050"/>
              <a:gd name="connsiteY363" fmla="*/ 657049 h 6875997"/>
              <a:gd name="connsiteX364" fmla="*/ 4900274 w 5988050"/>
              <a:gd name="connsiteY364" fmla="*/ 657049 h 6875997"/>
              <a:gd name="connsiteX365" fmla="*/ 4891025 w 5988050"/>
              <a:gd name="connsiteY365" fmla="*/ 667139 h 6875997"/>
              <a:gd name="connsiteX366" fmla="*/ 4891025 w 5988050"/>
              <a:gd name="connsiteY366" fmla="*/ 729361 h 6875997"/>
              <a:gd name="connsiteX367" fmla="*/ 4892707 w 5988050"/>
              <a:gd name="connsiteY367" fmla="*/ 731883 h 6875997"/>
              <a:gd name="connsiteX368" fmla="*/ 4896070 w 5988050"/>
              <a:gd name="connsiteY368" fmla="*/ 731883 h 6875997"/>
              <a:gd name="connsiteX369" fmla="*/ 4899433 w 5988050"/>
              <a:gd name="connsiteY369" fmla="*/ 728521 h 6875997"/>
              <a:gd name="connsiteX370" fmla="*/ 4899433 w 5988050"/>
              <a:gd name="connsiteY370" fmla="*/ 699091 h 6875997"/>
              <a:gd name="connsiteX371" fmla="*/ 4910365 w 5988050"/>
              <a:gd name="connsiteY371" fmla="*/ 699091 h 6875997"/>
              <a:gd name="connsiteX372" fmla="*/ 4925499 w 5988050"/>
              <a:gd name="connsiteY372" fmla="*/ 697409 h 6875997"/>
              <a:gd name="connsiteX373" fmla="*/ 4938953 w 5988050"/>
              <a:gd name="connsiteY373" fmla="*/ 678071 h 6875997"/>
              <a:gd name="connsiteX374" fmla="*/ 4928022 w 5988050"/>
              <a:gd name="connsiteY374" fmla="*/ 659571 h 6875997"/>
              <a:gd name="connsiteX375" fmla="*/ 4909523 w 5988050"/>
              <a:gd name="connsiteY375" fmla="*/ 657049 h 6875997"/>
              <a:gd name="connsiteX376" fmla="*/ 5035648 w 5988050"/>
              <a:gd name="connsiteY376" fmla="*/ 657049 h 6875997"/>
              <a:gd name="connsiteX377" fmla="*/ 5005378 w 5988050"/>
              <a:gd name="connsiteY377" fmla="*/ 694887 h 6875997"/>
              <a:gd name="connsiteX378" fmla="*/ 5034808 w 5988050"/>
              <a:gd name="connsiteY378" fmla="*/ 733564 h 6875997"/>
              <a:gd name="connsiteX379" fmla="*/ 5065078 w 5988050"/>
              <a:gd name="connsiteY379" fmla="*/ 694887 h 6875997"/>
              <a:gd name="connsiteX380" fmla="*/ 5035648 w 5988050"/>
              <a:gd name="connsiteY380" fmla="*/ 657049 h 6875997"/>
              <a:gd name="connsiteX381" fmla="*/ 4720337 w 5988050"/>
              <a:gd name="connsiteY381" fmla="*/ 656208 h 6875997"/>
              <a:gd name="connsiteX382" fmla="*/ 4688385 w 5988050"/>
              <a:gd name="connsiteY382" fmla="*/ 695727 h 6875997"/>
              <a:gd name="connsiteX383" fmla="*/ 4717815 w 5988050"/>
              <a:gd name="connsiteY383" fmla="*/ 732724 h 6875997"/>
              <a:gd name="connsiteX384" fmla="*/ 4741357 w 5988050"/>
              <a:gd name="connsiteY384" fmla="*/ 729360 h 6875997"/>
              <a:gd name="connsiteX385" fmla="*/ 4743880 w 5988050"/>
              <a:gd name="connsiteY385" fmla="*/ 727678 h 6875997"/>
              <a:gd name="connsiteX386" fmla="*/ 4743880 w 5988050"/>
              <a:gd name="connsiteY386" fmla="*/ 724315 h 6875997"/>
              <a:gd name="connsiteX387" fmla="*/ 4743880 w 5988050"/>
              <a:gd name="connsiteY387" fmla="*/ 695727 h 6875997"/>
              <a:gd name="connsiteX388" fmla="*/ 4741357 w 5988050"/>
              <a:gd name="connsiteY388" fmla="*/ 693204 h 6875997"/>
              <a:gd name="connsiteX389" fmla="*/ 4719496 w 5988050"/>
              <a:gd name="connsiteY389" fmla="*/ 693204 h 6875997"/>
              <a:gd name="connsiteX390" fmla="*/ 4717815 w 5988050"/>
              <a:gd name="connsiteY390" fmla="*/ 694886 h 6875997"/>
              <a:gd name="connsiteX391" fmla="*/ 4717815 w 5988050"/>
              <a:gd name="connsiteY391" fmla="*/ 698249 h 6875997"/>
              <a:gd name="connsiteX392" fmla="*/ 4719496 w 5988050"/>
              <a:gd name="connsiteY392" fmla="*/ 699931 h 6875997"/>
              <a:gd name="connsiteX393" fmla="*/ 4736313 w 5988050"/>
              <a:gd name="connsiteY393" fmla="*/ 699931 h 6875997"/>
              <a:gd name="connsiteX394" fmla="*/ 4736313 w 5988050"/>
              <a:gd name="connsiteY394" fmla="*/ 720952 h 6875997"/>
              <a:gd name="connsiteX395" fmla="*/ 4733790 w 5988050"/>
              <a:gd name="connsiteY395" fmla="*/ 724315 h 6875997"/>
              <a:gd name="connsiteX396" fmla="*/ 4716973 w 5988050"/>
              <a:gd name="connsiteY396" fmla="*/ 725996 h 6875997"/>
              <a:gd name="connsiteX397" fmla="*/ 4695953 w 5988050"/>
              <a:gd name="connsiteY397" fmla="*/ 694045 h 6875997"/>
              <a:gd name="connsiteX398" fmla="*/ 4718655 w 5988050"/>
              <a:gd name="connsiteY398" fmla="*/ 662934 h 6875997"/>
              <a:gd name="connsiteX399" fmla="*/ 4734631 w 5988050"/>
              <a:gd name="connsiteY399" fmla="*/ 664616 h 6875997"/>
              <a:gd name="connsiteX400" fmla="*/ 4737995 w 5988050"/>
              <a:gd name="connsiteY400" fmla="*/ 665457 h 6875997"/>
              <a:gd name="connsiteX401" fmla="*/ 4739675 w 5988050"/>
              <a:gd name="connsiteY401" fmla="*/ 664616 h 6875997"/>
              <a:gd name="connsiteX402" fmla="*/ 4740517 w 5988050"/>
              <a:gd name="connsiteY402" fmla="*/ 660412 h 6875997"/>
              <a:gd name="connsiteX403" fmla="*/ 4737995 w 5988050"/>
              <a:gd name="connsiteY403" fmla="*/ 657889 h 6875997"/>
              <a:gd name="connsiteX404" fmla="*/ 4720337 w 5988050"/>
              <a:gd name="connsiteY404" fmla="*/ 656208 h 6875997"/>
              <a:gd name="connsiteX405" fmla="*/ 5118891 w 5988050"/>
              <a:gd name="connsiteY405" fmla="*/ 655368 h 6875997"/>
              <a:gd name="connsiteX406" fmla="*/ 5091985 w 5988050"/>
              <a:gd name="connsiteY406" fmla="*/ 663776 h 6875997"/>
              <a:gd name="connsiteX407" fmla="*/ 5093666 w 5988050"/>
              <a:gd name="connsiteY407" fmla="*/ 675548 h 6875997"/>
              <a:gd name="connsiteX408" fmla="*/ 5117210 w 5988050"/>
              <a:gd name="connsiteY408" fmla="*/ 667140 h 6875997"/>
              <a:gd name="connsiteX409" fmla="*/ 5133185 w 5988050"/>
              <a:gd name="connsiteY409" fmla="*/ 683956 h 6875997"/>
              <a:gd name="connsiteX410" fmla="*/ 5133185 w 5988050"/>
              <a:gd name="connsiteY410" fmla="*/ 685638 h 6875997"/>
              <a:gd name="connsiteX411" fmla="*/ 5090303 w 5988050"/>
              <a:gd name="connsiteY411" fmla="*/ 711704 h 6875997"/>
              <a:gd name="connsiteX412" fmla="*/ 5113846 w 5988050"/>
              <a:gd name="connsiteY412" fmla="*/ 732725 h 6875997"/>
              <a:gd name="connsiteX413" fmla="*/ 5134026 w 5988050"/>
              <a:gd name="connsiteY413" fmla="*/ 722635 h 6875997"/>
              <a:gd name="connsiteX414" fmla="*/ 5152525 w 5988050"/>
              <a:gd name="connsiteY414" fmla="*/ 731884 h 6875997"/>
              <a:gd name="connsiteX415" fmla="*/ 5153366 w 5988050"/>
              <a:gd name="connsiteY415" fmla="*/ 720953 h 6875997"/>
              <a:gd name="connsiteX416" fmla="*/ 5146638 w 5988050"/>
              <a:gd name="connsiteY416" fmla="*/ 714226 h 6875997"/>
              <a:gd name="connsiteX417" fmla="*/ 5146638 w 5988050"/>
              <a:gd name="connsiteY417" fmla="*/ 683956 h 6875997"/>
              <a:gd name="connsiteX418" fmla="*/ 5118891 w 5988050"/>
              <a:gd name="connsiteY418" fmla="*/ 655368 h 6875997"/>
              <a:gd name="connsiteX419" fmla="*/ 5261831 w 5988050"/>
              <a:gd name="connsiteY419" fmla="*/ 655368 h 6875997"/>
              <a:gd name="connsiteX420" fmla="*/ 5234924 w 5988050"/>
              <a:gd name="connsiteY420" fmla="*/ 663776 h 6875997"/>
              <a:gd name="connsiteX421" fmla="*/ 5237447 w 5988050"/>
              <a:gd name="connsiteY421" fmla="*/ 675548 h 6875997"/>
              <a:gd name="connsiteX422" fmla="*/ 5260991 w 5988050"/>
              <a:gd name="connsiteY422" fmla="*/ 667139 h 6875997"/>
              <a:gd name="connsiteX423" fmla="*/ 5276966 w 5988050"/>
              <a:gd name="connsiteY423" fmla="*/ 683956 h 6875997"/>
              <a:gd name="connsiteX424" fmla="*/ 5276966 w 5988050"/>
              <a:gd name="connsiteY424" fmla="*/ 685638 h 6875997"/>
              <a:gd name="connsiteX425" fmla="*/ 5234084 w 5988050"/>
              <a:gd name="connsiteY425" fmla="*/ 711704 h 6875997"/>
              <a:gd name="connsiteX426" fmla="*/ 5257627 w 5988050"/>
              <a:gd name="connsiteY426" fmla="*/ 732725 h 6875997"/>
              <a:gd name="connsiteX427" fmla="*/ 5277808 w 5988050"/>
              <a:gd name="connsiteY427" fmla="*/ 722635 h 6875997"/>
              <a:gd name="connsiteX428" fmla="*/ 5295465 w 5988050"/>
              <a:gd name="connsiteY428" fmla="*/ 731883 h 6875997"/>
              <a:gd name="connsiteX429" fmla="*/ 5296306 w 5988050"/>
              <a:gd name="connsiteY429" fmla="*/ 720953 h 6875997"/>
              <a:gd name="connsiteX430" fmla="*/ 5289579 w 5988050"/>
              <a:gd name="connsiteY430" fmla="*/ 714226 h 6875997"/>
              <a:gd name="connsiteX431" fmla="*/ 5289579 w 5988050"/>
              <a:gd name="connsiteY431" fmla="*/ 683956 h 6875997"/>
              <a:gd name="connsiteX432" fmla="*/ 5261831 w 5988050"/>
              <a:gd name="connsiteY432" fmla="*/ 655368 h 6875997"/>
              <a:gd name="connsiteX433" fmla="*/ 5192883 w 5988050"/>
              <a:gd name="connsiteY433" fmla="*/ 653686 h 6875997"/>
              <a:gd name="connsiteX434" fmla="*/ 5164295 w 5988050"/>
              <a:gd name="connsiteY434" fmla="*/ 663776 h 6875997"/>
              <a:gd name="connsiteX435" fmla="*/ 5168500 w 5988050"/>
              <a:gd name="connsiteY435" fmla="*/ 674707 h 6875997"/>
              <a:gd name="connsiteX436" fmla="*/ 5191202 w 5988050"/>
              <a:gd name="connsiteY436" fmla="*/ 665457 h 6875997"/>
              <a:gd name="connsiteX437" fmla="*/ 5206337 w 5988050"/>
              <a:gd name="connsiteY437" fmla="*/ 678070 h 6875997"/>
              <a:gd name="connsiteX438" fmla="*/ 5164295 w 5988050"/>
              <a:gd name="connsiteY438" fmla="*/ 719271 h 6875997"/>
              <a:gd name="connsiteX439" fmla="*/ 5164295 w 5988050"/>
              <a:gd name="connsiteY439" fmla="*/ 730202 h 6875997"/>
              <a:gd name="connsiteX440" fmla="*/ 5164295 w 5988050"/>
              <a:gd name="connsiteY440" fmla="*/ 731043 h 6875997"/>
              <a:gd name="connsiteX441" fmla="*/ 5223994 w 5988050"/>
              <a:gd name="connsiteY441" fmla="*/ 731043 h 6875997"/>
              <a:gd name="connsiteX442" fmla="*/ 5223994 w 5988050"/>
              <a:gd name="connsiteY442" fmla="*/ 718431 h 6875997"/>
              <a:gd name="connsiteX443" fmla="*/ 5184475 w 5988050"/>
              <a:gd name="connsiteY443" fmla="*/ 718431 h 6875997"/>
              <a:gd name="connsiteX444" fmla="*/ 5220632 w 5988050"/>
              <a:gd name="connsiteY444" fmla="*/ 676389 h 6875997"/>
              <a:gd name="connsiteX445" fmla="*/ 5192883 w 5988050"/>
              <a:gd name="connsiteY445" fmla="*/ 653686 h 6875997"/>
              <a:gd name="connsiteX446" fmla="*/ 4534512 w 5988050"/>
              <a:gd name="connsiteY446" fmla="*/ 628461 h 6875997"/>
              <a:gd name="connsiteX447" fmla="*/ 4526104 w 5988050"/>
              <a:gd name="connsiteY447" fmla="*/ 645278 h 6875997"/>
              <a:gd name="connsiteX448" fmla="*/ 4526104 w 5988050"/>
              <a:gd name="connsiteY448" fmla="*/ 765517 h 6875997"/>
              <a:gd name="connsiteX449" fmla="*/ 4534512 w 5988050"/>
              <a:gd name="connsiteY449" fmla="*/ 783174 h 6875997"/>
              <a:gd name="connsiteX450" fmla="*/ 4542921 w 5988050"/>
              <a:gd name="connsiteY450" fmla="*/ 765517 h 6875997"/>
              <a:gd name="connsiteX451" fmla="*/ 4542921 w 5988050"/>
              <a:gd name="connsiteY451" fmla="*/ 645278 h 6875997"/>
              <a:gd name="connsiteX452" fmla="*/ 4483222 w 5988050"/>
              <a:gd name="connsiteY452" fmla="*/ 628461 h 6875997"/>
              <a:gd name="connsiteX453" fmla="*/ 4474814 w 5988050"/>
              <a:gd name="connsiteY453" fmla="*/ 645278 h 6875997"/>
              <a:gd name="connsiteX454" fmla="*/ 4474814 w 5988050"/>
              <a:gd name="connsiteY454" fmla="*/ 817649 h 6875997"/>
              <a:gd name="connsiteX455" fmla="*/ 4483222 w 5988050"/>
              <a:gd name="connsiteY455" fmla="*/ 834465 h 6875997"/>
              <a:gd name="connsiteX456" fmla="*/ 4491631 w 5988050"/>
              <a:gd name="connsiteY456" fmla="*/ 817649 h 6875997"/>
              <a:gd name="connsiteX457" fmla="*/ 4491631 w 5988050"/>
              <a:gd name="connsiteY457" fmla="*/ 645278 h 6875997"/>
              <a:gd name="connsiteX458" fmla="*/ 4431089 w 5988050"/>
              <a:gd name="connsiteY458" fmla="*/ 628461 h 6875997"/>
              <a:gd name="connsiteX459" fmla="*/ 4422681 w 5988050"/>
              <a:gd name="connsiteY459" fmla="*/ 645278 h 6875997"/>
              <a:gd name="connsiteX460" fmla="*/ 4422681 w 5988050"/>
              <a:gd name="connsiteY460" fmla="*/ 885756 h 6875997"/>
              <a:gd name="connsiteX461" fmla="*/ 4431089 w 5988050"/>
              <a:gd name="connsiteY461" fmla="*/ 903413 h 6875997"/>
              <a:gd name="connsiteX462" fmla="*/ 4440339 w 5988050"/>
              <a:gd name="connsiteY462" fmla="*/ 885756 h 6875997"/>
              <a:gd name="connsiteX463" fmla="*/ 4440339 w 5988050"/>
              <a:gd name="connsiteY463" fmla="*/ 645278 h 6875997"/>
              <a:gd name="connsiteX464" fmla="*/ 4328508 w 5988050"/>
              <a:gd name="connsiteY464" fmla="*/ 628461 h 6875997"/>
              <a:gd name="connsiteX465" fmla="*/ 4320100 w 5988050"/>
              <a:gd name="connsiteY465" fmla="*/ 645278 h 6875997"/>
              <a:gd name="connsiteX466" fmla="*/ 4320100 w 5988050"/>
              <a:gd name="connsiteY466" fmla="*/ 765517 h 6875997"/>
              <a:gd name="connsiteX467" fmla="*/ 4328508 w 5988050"/>
              <a:gd name="connsiteY467" fmla="*/ 783174 h 6875997"/>
              <a:gd name="connsiteX468" fmla="*/ 4336917 w 5988050"/>
              <a:gd name="connsiteY468" fmla="*/ 765517 h 6875997"/>
              <a:gd name="connsiteX469" fmla="*/ 4336917 w 5988050"/>
              <a:gd name="connsiteY469" fmla="*/ 645278 h 6875997"/>
              <a:gd name="connsiteX470" fmla="*/ 4276377 w 5988050"/>
              <a:gd name="connsiteY470" fmla="*/ 628461 h 6875997"/>
              <a:gd name="connsiteX471" fmla="*/ 4267969 w 5988050"/>
              <a:gd name="connsiteY471" fmla="*/ 645278 h 6875997"/>
              <a:gd name="connsiteX472" fmla="*/ 4267969 w 5988050"/>
              <a:gd name="connsiteY472" fmla="*/ 714226 h 6875997"/>
              <a:gd name="connsiteX473" fmla="*/ 4276377 w 5988050"/>
              <a:gd name="connsiteY473" fmla="*/ 731043 h 6875997"/>
              <a:gd name="connsiteX474" fmla="*/ 4285627 w 5988050"/>
              <a:gd name="connsiteY474" fmla="*/ 714226 h 6875997"/>
              <a:gd name="connsiteX475" fmla="*/ 4285627 w 5988050"/>
              <a:gd name="connsiteY475" fmla="*/ 645278 h 6875997"/>
              <a:gd name="connsiteX476" fmla="*/ 5260150 w 5988050"/>
              <a:gd name="connsiteY476" fmla="*/ 555310 h 6875997"/>
              <a:gd name="connsiteX477" fmla="*/ 5260150 w 5988050"/>
              <a:gd name="connsiteY477" fmla="*/ 568763 h 6875997"/>
              <a:gd name="connsiteX478" fmla="*/ 5232403 w 5988050"/>
              <a:gd name="connsiteY478" fmla="*/ 597351 h 6875997"/>
              <a:gd name="connsiteX479" fmla="*/ 5211381 w 5988050"/>
              <a:gd name="connsiteY479" fmla="*/ 581375 h 6875997"/>
              <a:gd name="connsiteX480" fmla="*/ 5231561 w 5988050"/>
              <a:gd name="connsiteY480" fmla="*/ 562877 h 6875997"/>
              <a:gd name="connsiteX481" fmla="*/ 5260150 w 5988050"/>
              <a:gd name="connsiteY481" fmla="*/ 555310 h 6875997"/>
              <a:gd name="connsiteX482" fmla="*/ 5113845 w 5988050"/>
              <a:gd name="connsiteY482" fmla="*/ 488883 h 6875997"/>
              <a:gd name="connsiteX483" fmla="*/ 5060032 w 5988050"/>
              <a:gd name="connsiteY483" fmla="*/ 528402 h 6875997"/>
              <a:gd name="connsiteX484" fmla="*/ 5099552 w 5988050"/>
              <a:gd name="connsiteY484" fmla="*/ 561195 h 6875997"/>
              <a:gd name="connsiteX485" fmla="*/ 5138230 w 5988050"/>
              <a:gd name="connsiteY485" fmla="*/ 580535 h 6875997"/>
              <a:gd name="connsiteX486" fmla="*/ 5115528 w 5988050"/>
              <a:gd name="connsiteY486" fmla="*/ 596510 h 6875997"/>
              <a:gd name="connsiteX487" fmla="*/ 5089462 w 5988050"/>
              <a:gd name="connsiteY487" fmla="*/ 575490 h 6875997"/>
              <a:gd name="connsiteX488" fmla="*/ 5057510 w 5988050"/>
              <a:gd name="connsiteY488" fmla="*/ 575490 h 6875997"/>
              <a:gd name="connsiteX489" fmla="*/ 5115528 w 5988050"/>
              <a:gd name="connsiteY489" fmla="*/ 619213 h 6875997"/>
              <a:gd name="connsiteX490" fmla="*/ 5171863 w 5988050"/>
              <a:gd name="connsiteY490" fmla="*/ 576330 h 6875997"/>
              <a:gd name="connsiteX491" fmla="*/ 5132344 w 5988050"/>
              <a:gd name="connsiteY491" fmla="*/ 541856 h 6875997"/>
              <a:gd name="connsiteX492" fmla="*/ 5093665 w 5988050"/>
              <a:gd name="connsiteY492" fmla="*/ 523358 h 6875997"/>
              <a:gd name="connsiteX493" fmla="*/ 5113005 w 5988050"/>
              <a:gd name="connsiteY493" fmla="*/ 511586 h 6875997"/>
              <a:gd name="connsiteX494" fmla="*/ 5136548 w 5988050"/>
              <a:gd name="connsiteY494" fmla="*/ 528402 h 6875997"/>
              <a:gd name="connsiteX495" fmla="*/ 5168500 w 5988050"/>
              <a:gd name="connsiteY495" fmla="*/ 528402 h 6875997"/>
              <a:gd name="connsiteX496" fmla="*/ 5113845 w 5988050"/>
              <a:gd name="connsiteY496" fmla="*/ 488883 h 6875997"/>
              <a:gd name="connsiteX497" fmla="*/ 4931385 w 5988050"/>
              <a:gd name="connsiteY497" fmla="*/ 488883 h 6875997"/>
              <a:gd name="connsiteX498" fmla="*/ 4893548 w 5988050"/>
              <a:gd name="connsiteY498" fmla="*/ 509064 h 6875997"/>
              <a:gd name="connsiteX499" fmla="*/ 4892707 w 5988050"/>
              <a:gd name="connsiteY499" fmla="*/ 509064 h 6875997"/>
              <a:gd name="connsiteX500" fmla="*/ 4892707 w 5988050"/>
              <a:gd name="connsiteY500" fmla="*/ 492247 h 6875997"/>
              <a:gd name="connsiteX501" fmla="*/ 4861595 w 5988050"/>
              <a:gd name="connsiteY501" fmla="*/ 492247 h 6875997"/>
              <a:gd name="connsiteX502" fmla="*/ 4861595 w 5988050"/>
              <a:gd name="connsiteY502" fmla="*/ 616690 h 6875997"/>
              <a:gd name="connsiteX503" fmla="*/ 4895229 w 5988050"/>
              <a:gd name="connsiteY503" fmla="*/ 616690 h 6875997"/>
              <a:gd name="connsiteX504" fmla="*/ 4895229 w 5988050"/>
              <a:gd name="connsiteY504" fmla="*/ 544379 h 6875997"/>
              <a:gd name="connsiteX505" fmla="*/ 4917932 w 5988050"/>
              <a:gd name="connsiteY505" fmla="*/ 515790 h 6875997"/>
              <a:gd name="connsiteX506" fmla="*/ 4938953 w 5988050"/>
              <a:gd name="connsiteY506" fmla="*/ 546902 h 6875997"/>
              <a:gd name="connsiteX507" fmla="*/ 4938953 w 5988050"/>
              <a:gd name="connsiteY507" fmla="*/ 616690 h 6875997"/>
              <a:gd name="connsiteX508" fmla="*/ 4972586 w 5988050"/>
              <a:gd name="connsiteY508" fmla="*/ 616690 h 6875997"/>
              <a:gd name="connsiteX509" fmla="*/ 4972586 w 5988050"/>
              <a:gd name="connsiteY509" fmla="*/ 547742 h 6875997"/>
              <a:gd name="connsiteX510" fmla="*/ 4995288 w 5988050"/>
              <a:gd name="connsiteY510" fmla="*/ 516631 h 6875997"/>
              <a:gd name="connsiteX511" fmla="*/ 5016310 w 5988050"/>
              <a:gd name="connsiteY511" fmla="*/ 546902 h 6875997"/>
              <a:gd name="connsiteX512" fmla="*/ 5016310 w 5988050"/>
              <a:gd name="connsiteY512" fmla="*/ 616690 h 6875997"/>
              <a:gd name="connsiteX513" fmla="*/ 5049943 w 5988050"/>
              <a:gd name="connsiteY513" fmla="*/ 616690 h 6875997"/>
              <a:gd name="connsiteX514" fmla="*/ 5049943 w 5988050"/>
              <a:gd name="connsiteY514" fmla="*/ 533448 h 6875997"/>
              <a:gd name="connsiteX515" fmla="*/ 5004537 w 5988050"/>
              <a:gd name="connsiteY515" fmla="*/ 488883 h 6875997"/>
              <a:gd name="connsiteX516" fmla="*/ 4967540 w 5988050"/>
              <a:gd name="connsiteY516" fmla="*/ 509905 h 6875997"/>
              <a:gd name="connsiteX517" fmla="*/ 4931385 w 5988050"/>
              <a:gd name="connsiteY517" fmla="*/ 488883 h 6875997"/>
              <a:gd name="connsiteX518" fmla="*/ 5239970 w 5988050"/>
              <a:gd name="connsiteY518" fmla="*/ 488883 h 6875997"/>
              <a:gd name="connsiteX519" fmla="*/ 5181953 w 5988050"/>
              <a:gd name="connsiteY519" fmla="*/ 530084 h 6875997"/>
              <a:gd name="connsiteX520" fmla="*/ 5181953 w 5988050"/>
              <a:gd name="connsiteY520" fmla="*/ 530925 h 6875997"/>
              <a:gd name="connsiteX521" fmla="*/ 5215586 w 5988050"/>
              <a:gd name="connsiteY521" fmla="*/ 530925 h 6875997"/>
              <a:gd name="connsiteX522" fmla="*/ 5238288 w 5988050"/>
              <a:gd name="connsiteY522" fmla="*/ 512427 h 6875997"/>
              <a:gd name="connsiteX523" fmla="*/ 5260150 w 5988050"/>
              <a:gd name="connsiteY523" fmla="*/ 529243 h 6875997"/>
              <a:gd name="connsiteX524" fmla="*/ 5219790 w 5988050"/>
              <a:gd name="connsiteY524" fmla="*/ 545219 h 6875997"/>
              <a:gd name="connsiteX525" fmla="*/ 5177748 w 5988050"/>
              <a:gd name="connsiteY525" fmla="*/ 583057 h 6875997"/>
              <a:gd name="connsiteX526" fmla="*/ 5219790 w 5988050"/>
              <a:gd name="connsiteY526" fmla="*/ 620053 h 6875997"/>
              <a:gd name="connsiteX527" fmla="*/ 5261831 w 5988050"/>
              <a:gd name="connsiteY527" fmla="*/ 604918 h 6875997"/>
              <a:gd name="connsiteX528" fmla="*/ 5264354 w 5988050"/>
              <a:gd name="connsiteY528" fmla="*/ 616690 h 6875997"/>
              <a:gd name="connsiteX529" fmla="*/ 5298828 w 5988050"/>
              <a:gd name="connsiteY529" fmla="*/ 616690 h 6875997"/>
              <a:gd name="connsiteX530" fmla="*/ 5294624 w 5988050"/>
              <a:gd name="connsiteY530" fmla="*/ 588943 h 6875997"/>
              <a:gd name="connsiteX531" fmla="*/ 5294624 w 5988050"/>
              <a:gd name="connsiteY531" fmla="*/ 524198 h 6875997"/>
              <a:gd name="connsiteX532" fmla="*/ 5239970 w 5988050"/>
              <a:gd name="connsiteY532" fmla="*/ 488883 h 6875997"/>
              <a:gd name="connsiteX533" fmla="*/ 4772468 w 5988050"/>
              <a:gd name="connsiteY533" fmla="*/ 487204 h 6875997"/>
              <a:gd name="connsiteX534" fmla="*/ 4794330 w 5988050"/>
              <a:gd name="connsiteY534" fmla="*/ 549424 h 6875997"/>
              <a:gd name="connsiteX535" fmla="*/ 4749765 w 5988050"/>
              <a:gd name="connsiteY535" fmla="*/ 549424 h 6875997"/>
              <a:gd name="connsiteX536" fmla="*/ 4753129 w 5988050"/>
              <a:gd name="connsiteY536" fmla="*/ 444321 h 6875997"/>
              <a:gd name="connsiteX537" fmla="*/ 4688385 w 5988050"/>
              <a:gd name="connsiteY537" fmla="*/ 615850 h 6875997"/>
              <a:gd name="connsiteX538" fmla="*/ 4726223 w 5988050"/>
              <a:gd name="connsiteY538" fmla="*/ 615850 h 6875997"/>
              <a:gd name="connsiteX539" fmla="*/ 4739675 w 5988050"/>
              <a:gd name="connsiteY539" fmla="*/ 578013 h 6875997"/>
              <a:gd name="connsiteX540" fmla="*/ 4803578 w 5988050"/>
              <a:gd name="connsiteY540" fmla="*/ 578013 h 6875997"/>
              <a:gd name="connsiteX541" fmla="*/ 4817033 w 5988050"/>
              <a:gd name="connsiteY541" fmla="*/ 615850 h 6875997"/>
              <a:gd name="connsiteX542" fmla="*/ 4855711 w 5988050"/>
              <a:gd name="connsiteY542" fmla="*/ 615850 h 6875997"/>
              <a:gd name="connsiteX543" fmla="*/ 4791807 w 5988050"/>
              <a:gd name="connsiteY543" fmla="*/ 444321 h 6875997"/>
              <a:gd name="connsiteX544" fmla="*/ 4585803 w 5988050"/>
              <a:gd name="connsiteY544" fmla="*/ 421617 h 6875997"/>
              <a:gd name="connsiteX545" fmla="*/ 4568986 w 5988050"/>
              <a:gd name="connsiteY545" fmla="*/ 456092 h 6875997"/>
              <a:gd name="connsiteX546" fmla="*/ 4568986 w 5988050"/>
              <a:gd name="connsiteY546" fmla="*/ 593988 h 6875997"/>
              <a:gd name="connsiteX547" fmla="*/ 4586644 w 5988050"/>
              <a:gd name="connsiteY547" fmla="*/ 628462 h 6875997"/>
              <a:gd name="connsiteX548" fmla="*/ 4577394 w 5988050"/>
              <a:gd name="connsiteY548" fmla="*/ 645278 h 6875997"/>
              <a:gd name="connsiteX549" fmla="*/ 4577394 w 5988050"/>
              <a:gd name="connsiteY549" fmla="*/ 714227 h 6875997"/>
              <a:gd name="connsiteX550" fmla="*/ 4586644 w 5988050"/>
              <a:gd name="connsiteY550" fmla="*/ 731043 h 6875997"/>
              <a:gd name="connsiteX551" fmla="*/ 4595052 w 5988050"/>
              <a:gd name="connsiteY551" fmla="*/ 714227 h 6875997"/>
              <a:gd name="connsiteX552" fmla="*/ 4595052 w 5988050"/>
              <a:gd name="connsiteY552" fmla="*/ 645278 h 6875997"/>
              <a:gd name="connsiteX553" fmla="*/ 4586644 w 5988050"/>
              <a:gd name="connsiteY553" fmla="*/ 628462 h 6875997"/>
              <a:gd name="connsiteX554" fmla="*/ 4603461 w 5988050"/>
              <a:gd name="connsiteY554" fmla="*/ 593988 h 6875997"/>
              <a:gd name="connsiteX555" fmla="*/ 4603461 w 5988050"/>
              <a:gd name="connsiteY555" fmla="*/ 456092 h 6875997"/>
              <a:gd name="connsiteX556" fmla="*/ 4277219 w 5988050"/>
              <a:gd name="connsiteY556" fmla="*/ 421617 h 6875997"/>
              <a:gd name="connsiteX557" fmla="*/ 4259561 w 5988050"/>
              <a:gd name="connsiteY557" fmla="*/ 456091 h 6875997"/>
              <a:gd name="connsiteX558" fmla="*/ 4259561 w 5988050"/>
              <a:gd name="connsiteY558" fmla="*/ 593988 h 6875997"/>
              <a:gd name="connsiteX559" fmla="*/ 4276378 w 5988050"/>
              <a:gd name="connsiteY559" fmla="*/ 628462 h 6875997"/>
              <a:gd name="connsiteX560" fmla="*/ 4294036 w 5988050"/>
              <a:gd name="connsiteY560" fmla="*/ 593988 h 6875997"/>
              <a:gd name="connsiteX561" fmla="*/ 4294036 w 5988050"/>
              <a:gd name="connsiteY561" fmla="*/ 456091 h 6875997"/>
              <a:gd name="connsiteX562" fmla="*/ 4534513 w 5988050"/>
              <a:gd name="connsiteY562" fmla="*/ 370327 h 6875997"/>
              <a:gd name="connsiteX563" fmla="*/ 4517696 w 5988050"/>
              <a:gd name="connsiteY563" fmla="*/ 403960 h 6875997"/>
              <a:gd name="connsiteX564" fmla="*/ 4517696 w 5988050"/>
              <a:gd name="connsiteY564" fmla="*/ 593988 h 6875997"/>
              <a:gd name="connsiteX565" fmla="*/ 4534513 w 5988050"/>
              <a:gd name="connsiteY565" fmla="*/ 628463 h 6875997"/>
              <a:gd name="connsiteX566" fmla="*/ 4552170 w 5988050"/>
              <a:gd name="connsiteY566" fmla="*/ 593988 h 6875997"/>
              <a:gd name="connsiteX567" fmla="*/ 4552170 w 5988050"/>
              <a:gd name="connsiteY567" fmla="*/ 403960 h 6875997"/>
              <a:gd name="connsiteX568" fmla="*/ 4328509 w 5988050"/>
              <a:gd name="connsiteY568" fmla="*/ 370327 h 6875997"/>
              <a:gd name="connsiteX569" fmla="*/ 4310851 w 5988050"/>
              <a:gd name="connsiteY569" fmla="*/ 404800 h 6875997"/>
              <a:gd name="connsiteX570" fmla="*/ 4310851 w 5988050"/>
              <a:gd name="connsiteY570" fmla="*/ 593988 h 6875997"/>
              <a:gd name="connsiteX571" fmla="*/ 4328509 w 5988050"/>
              <a:gd name="connsiteY571" fmla="*/ 628463 h 6875997"/>
              <a:gd name="connsiteX572" fmla="*/ 4345326 w 5988050"/>
              <a:gd name="connsiteY572" fmla="*/ 593988 h 6875997"/>
              <a:gd name="connsiteX573" fmla="*/ 4345326 w 5988050"/>
              <a:gd name="connsiteY573" fmla="*/ 404800 h 6875997"/>
              <a:gd name="connsiteX574" fmla="*/ 4483222 w 5988050"/>
              <a:gd name="connsiteY574" fmla="*/ 319035 h 6875997"/>
              <a:gd name="connsiteX575" fmla="*/ 4465564 w 5988050"/>
              <a:gd name="connsiteY575" fmla="*/ 352668 h 6875997"/>
              <a:gd name="connsiteX576" fmla="*/ 4465564 w 5988050"/>
              <a:gd name="connsiteY576" fmla="*/ 593987 h 6875997"/>
              <a:gd name="connsiteX577" fmla="*/ 4483222 w 5988050"/>
              <a:gd name="connsiteY577" fmla="*/ 628461 h 6875997"/>
              <a:gd name="connsiteX578" fmla="*/ 4500039 w 5988050"/>
              <a:gd name="connsiteY578" fmla="*/ 593987 h 6875997"/>
              <a:gd name="connsiteX579" fmla="*/ 4500039 w 5988050"/>
              <a:gd name="connsiteY579" fmla="*/ 352668 h 6875997"/>
              <a:gd name="connsiteX580" fmla="*/ 4379800 w 5988050"/>
              <a:gd name="connsiteY580" fmla="*/ 318195 h 6875997"/>
              <a:gd name="connsiteX581" fmla="*/ 4362983 w 5988050"/>
              <a:gd name="connsiteY581" fmla="*/ 352669 h 6875997"/>
              <a:gd name="connsiteX582" fmla="*/ 4362983 w 5988050"/>
              <a:gd name="connsiteY582" fmla="*/ 593988 h 6875997"/>
              <a:gd name="connsiteX583" fmla="*/ 4379800 w 5988050"/>
              <a:gd name="connsiteY583" fmla="*/ 628462 h 6875997"/>
              <a:gd name="connsiteX584" fmla="*/ 4371391 w 5988050"/>
              <a:gd name="connsiteY584" fmla="*/ 645278 h 6875997"/>
              <a:gd name="connsiteX585" fmla="*/ 4371391 w 5988050"/>
              <a:gd name="connsiteY585" fmla="*/ 817648 h 6875997"/>
              <a:gd name="connsiteX586" fmla="*/ 4379800 w 5988050"/>
              <a:gd name="connsiteY586" fmla="*/ 834465 h 6875997"/>
              <a:gd name="connsiteX587" fmla="*/ 4388208 w 5988050"/>
              <a:gd name="connsiteY587" fmla="*/ 817648 h 6875997"/>
              <a:gd name="connsiteX588" fmla="*/ 4388208 w 5988050"/>
              <a:gd name="connsiteY588" fmla="*/ 645278 h 6875997"/>
              <a:gd name="connsiteX589" fmla="*/ 4379800 w 5988050"/>
              <a:gd name="connsiteY589" fmla="*/ 628462 h 6875997"/>
              <a:gd name="connsiteX590" fmla="*/ 4397457 w 5988050"/>
              <a:gd name="connsiteY590" fmla="*/ 593988 h 6875997"/>
              <a:gd name="connsiteX591" fmla="*/ 4397457 w 5988050"/>
              <a:gd name="connsiteY591" fmla="*/ 352669 h 6875997"/>
              <a:gd name="connsiteX592" fmla="*/ 4431090 w 5988050"/>
              <a:gd name="connsiteY592" fmla="*/ 250088 h 6875997"/>
              <a:gd name="connsiteX593" fmla="*/ 4414273 w 5988050"/>
              <a:gd name="connsiteY593" fmla="*/ 283721 h 6875997"/>
              <a:gd name="connsiteX594" fmla="*/ 4414273 w 5988050"/>
              <a:gd name="connsiteY594" fmla="*/ 593988 h 6875997"/>
              <a:gd name="connsiteX595" fmla="*/ 4431090 w 5988050"/>
              <a:gd name="connsiteY595" fmla="*/ 628462 h 6875997"/>
              <a:gd name="connsiteX596" fmla="*/ 4448748 w 5988050"/>
              <a:gd name="connsiteY596" fmla="*/ 593988 h 6875997"/>
              <a:gd name="connsiteX597" fmla="*/ 4448748 w 5988050"/>
              <a:gd name="connsiteY597" fmla="*/ 283721 h 6875997"/>
              <a:gd name="connsiteX598" fmla="*/ 0 w 5988050"/>
              <a:gd name="connsiteY598" fmla="*/ 0 h 6875997"/>
              <a:gd name="connsiteX599" fmla="*/ 5988050 w 5988050"/>
              <a:gd name="connsiteY599" fmla="*/ 0 h 6875997"/>
              <a:gd name="connsiteX600" fmla="*/ 5988050 w 5988050"/>
              <a:gd name="connsiteY600" fmla="*/ 6875997 h 6875997"/>
              <a:gd name="connsiteX601" fmla="*/ 0 w 5988050"/>
              <a:gd name="connsiteY601" fmla="*/ 6875997 h 687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5988050" h="6875997">
                <a:moveTo>
                  <a:pt x="4205063" y="6626754"/>
                </a:moveTo>
                <a:lnTo>
                  <a:pt x="4205063" y="6649698"/>
                </a:lnTo>
                <a:lnTo>
                  <a:pt x="4257162" y="6664959"/>
                </a:lnTo>
                <a:lnTo>
                  <a:pt x="4259864" y="6634600"/>
                </a:lnTo>
                <a:close/>
                <a:moveTo>
                  <a:pt x="5116789" y="6611626"/>
                </a:moveTo>
                <a:lnTo>
                  <a:pt x="5128460" y="6638984"/>
                </a:lnTo>
                <a:lnTo>
                  <a:pt x="5106032" y="6638984"/>
                </a:lnTo>
                <a:close/>
                <a:moveTo>
                  <a:pt x="5116733" y="6611494"/>
                </a:moveTo>
                <a:lnTo>
                  <a:pt x="5116841" y="6611494"/>
                </a:lnTo>
                <a:lnTo>
                  <a:pt x="5116789" y="6611626"/>
                </a:lnTo>
                <a:close/>
                <a:moveTo>
                  <a:pt x="4886505" y="6610736"/>
                </a:moveTo>
                <a:cubicBezTo>
                  <a:pt x="4894455" y="6606624"/>
                  <a:pt x="4903901" y="6606624"/>
                  <a:pt x="4911851" y="6610736"/>
                </a:cubicBezTo>
                <a:cubicBezTo>
                  <a:pt x="4915548" y="6612662"/>
                  <a:pt x="4918591" y="6615636"/>
                  <a:pt x="4920607" y="6619286"/>
                </a:cubicBezTo>
                <a:cubicBezTo>
                  <a:pt x="4922693" y="6623098"/>
                  <a:pt x="4923752" y="6627386"/>
                  <a:pt x="4923687" y="6631732"/>
                </a:cubicBezTo>
                <a:cubicBezTo>
                  <a:pt x="4923936" y="6638214"/>
                  <a:pt x="4921444" y="6644500"/>
                  <a:pt x="4916823" y="6649049"/>
                </a:cubicBezTo>
                <a:cubicBezTo>
                  <a:pt x="4912122" y="6653579"/>
                  <a:pt x="4905782" y="6656000"/>
                  <a:pt x="4899259" y="6655759"/>
                </a:cubicBezTo>
                <a:cubicBezTo>
                  <a:pt x="4894855" y="6655822"/>
                  <a:pt x="4890509" y="6654779"/>
                  <a:pt x="4886613" y="6652729"/>
                </a:cubicBezTo>
                <a:cubicBezTo>
                  <a:pt x="4882970" y="6650754"/>
                  <a:pt x="4879955" y="6647791"/>
                  <a:pt x="4877912" y="6644178"/>
                </a:cubicBezTo>
                <a:cubicBezTo>
                  <a:pt x="4875809" y="6640371"/>
                  <a:pt x="4874728" y="6636082"/>
                  <a:pt x="4874777" y="6631732"/>
                </a:cubicBezTo>
                <a:cubicBezTo>
                  <a:pt x="4874723" y="6627394"/>
                  <a:pt x="4875761" y="6623112"/>
                  <a:pt x="4877804" y="6619286"/>
                </a:cubicBezTo>
                <a:lnTo>
                  <a:pt x="4877858" y="6618907"/>
                </a:lnTo>
                <a:cubicBezTo>
                  <a:pt x="4879922" y="6615427"/>
                  <a:pt x="4882916" y="6612597"/>
                  <a:pt x="4886505" y="6610736"/>
                </a:cubicBezTo>
                <a:close/>
                <a:moveTo>
                  <a:pt x="5048475" y="6607219"/>
                </a:moveTo>
                <a:lnTo>
                  <a:pt x="5057608" y="6607219"/>
                </a:lnTo>
                <a:cubicBezTo>
                  <a:pt x="5065823" y="6607219"/>
                  <a:pt x="5069930" y="6610411"/>
                  <a:pt x="5069930" y="6616797"/>
                </a:cubicBezTo>
                <a:cubicBezTo>
                  <a:pt x="5070125" y="6619562"/>
                  <a:pt x="5069028" y="6622261"/>
                  <a:pt x="5066958" y="6624102"/>
                </a:cubicBezTo>
                <a:cubicBezTo>
                  <a:pt x="5064526" y="6625850"/>
                  <a:pt x="5061570" y="6626710"/>
                  <a:pt x="5058581" y="6626537"/>
                </a:cubicBezTo>
                <a:lnTo>
                  <a:pt x="5048475" y="6626429"/>
                </a:lnTo>
                <a:close/>
                <a:moveTo>
                  <a:pt x="4390271" y="6599318"/>
                </a:moveTo>
                <a:lnTo>
                  <a:pt x="4348387" y="6634600"/>
                </a:lnTo>
                <a:lnTo>
                  <a:pt x="4289209" y="6636115"/>
                </a:lnTo>
                <a:lnTo>
                  <a:pt x="4295316" y="6669883"/>
                </a:lnTo>
                <a:cubicBezTo>
                  <a:pt x="4295316" y="6669883"/>
                  <a:pt x="4368330" y="6657166"/>
                  <a:pt x="4407620" y="6628973"/>
                </a:cubicBezTo>
                <a:cubicBezTo>
                  <a:pt x="4398432" y="6611602"/>
                  <a:pt x="4390271" y="6599318"/>
                  <a:pt x="4390271" y="6599318"/>
                </a:cubicBezTo>
                <a:close/>
                <a:moveTo>
                  <a:pt x="4704646" y="6596720"/>
                </a:moveTo>
                <a:lnTo>
                  <a:pt x="4704646" y="6666203"/>
                </a:lnTo>
                <a:lnTo>
                  <a:pt x="4750151" y="6666203"/>
                </a:lnTo>
                <a:lnTo>
                  <a:pt x="4750151" y="6655705"/>
                </a:lnTo>
                <a:lnTo>
                  <a:pt x="4718157" y="6655705"/>
                </a:lnTo>
                <a:lnTo>
                  <a:pt x="4718157" y="6635953"/>
                </a:lnTo>
                <a:lnTo>
                  <a:pt x="4748260" y="6635953"/>
                </a:lnTo>
                <a:lnTo>
                  <a:pt x="4748260" y="6625455"/>
                </a:lnTo>
                <a:lnTo>
                  <a:pt x="4718157" y="6625455"/>
                </a:lnTo>
                <a:lnTo>
                  <a:pt x="4718157" y="6607219"/>
                </a:lnTo>
                <a:lnTo>
                  <a:pt x="4749611" y="6607219"/>
                </a:lnTo>
                <a:lnTo>
                  <a:pt x="4749611" y="6596720"/>
                </a:lnTo>
                <a:close/>
                <a:moveTo>
                  <a:pt x="4650116" y="6596720"/>
                </a:moveTo>
                <a:lnTo>
                  <a:pt x="4650116" y="6666203"/>
                </a:lnTo>
                <a:lnTo>
                  <a:pt x="4663519" y="6666203"/>
                </a:lnTo>
                <a:lnTo>
                  <a:pt x="4663519" y="6635736"/>
                </a:lnTo>
                <a:lnTo>
                  <a:pt x="4692432" y="6635736"/>
                </a:lnTo>
                <a:lnTo>
                  <a:pt x="4692432" y="6624914"/>
                </a:lnTo>
                <a:lnTo>
                  <a:pt x="4663519" y="6624914"/>
                </a:lnTo>
                <a:lnTo>
                  <a:pt x="4663519" y="6607219"/>
                </a:lnTo>
                <a:lnTo>
                  <a:pt x="4692432" y="6607219"/>
                </a:lnTo>
                <a:lnTo>
                  <a:pt x="4692432" y="6596720"/>
                </a:lnTo>
                <a:close/>
                <a:moveTo>
                  <a:pt x="4621094" y="6596720"/>
                </a:moveTo>
                <a:lnTo>
                  <a:pt x="4621094" y="6666203"/>
                </a:lnTo>
                <a:lnTo>
                  <a:pt x="4634497" y="6666203"/>
                </a:lnTo>
                <a:lnTo>
                  <a:pt x="4634497" y="6596720"/>
                </a:lnTo>
                <a:close/>
                <a:moveTo>
                  <a:pt x="4564510" y="6596720"/>
                </a:moveTo>
                <a:lnTo>
                  <a:pt x="4564510" y="6666203"/>
                </a:lnTo>
                <a:lnTo>
                  <a:pt x="4611582" y="6666203"/>
                </a:lnTo>
                <a:lnTo>
                  <a:pt x="4611582" y="6655705"/>
                </a:lnTo>
                <a:lnTo>
                  <a:pt x="4577913" y="6655705"/>
                </a:lnTo>
                <a:lnTo>
                  <a:pt x="4577913" y="6596720"/>
                </a:lnTo>
                <a:close/>
                <a:moveTo>
                  <a:pt x="5236440" y="6596612"/>
                </a:moveTo>
                <a:lnTo>
                  <a:pt x="5262814" y="6631569"/>
                </a:lnTo>
                <a:lnTo>
                  <a:pt x="5262814" y="6666095"/>
                </a:lnTo>
                <a:lnTo>
                  <a:pt x="5276217" y="6666095"/>
                </a:lnTo>
                <a:lnTo>
                  <a:pt x="5276217" y="6631786"/>
                </a:lnTo>
                <a:lnTo>
                  <a:pt x="5302428" y="6596720"/>
                </a:lnTo>
                <a:lnTo>
                  <a:pt x="5286485" y="6596720"/>
                </a:lnTo>
                <a:lnTo>
                  <a:pt x="5269407" y="6619935"/>
                </a:lnTo>
                <a:lnTo>
                  <a:pt x="5252599" y="6596720"/>
                </a:lnTo>
                <a:close/>
                <a:moveTo>
                  <a:pt x="5162292" y="6596612"/>
                </a:moveTo>
                <a:lnTo>
                  <a:pt x="5162292" y="6666203"/>
                </a:lnTo>
                <a:lnTo>
                  <a:pt x="5175424" y="6666203"/>
                </a:lnTo>
                <a:lnTo>
                  <a:pt x="5175424" y="6616905"/>
                </a:lnTo>
                <a:lnTo>
                  <a:pt x="5216876" y="6666203"/>
                </a:lnTo>
                <a:lnTo>
                  <a:pt x="5228442" y="6666203"/>
                </a:lnTo>
                <a:lnTo>
                  <a:pt x="5228442" y="6596720"/>
                </a:lnTo>
                <a:lnTo>
                  <a:pt x="5215363" y="6596720"/>
                </a:lnTo>
                <a:lnTo>
                  <a:pt x="5215363" y="6645423"/>
                </a:lnTo>
                <a:lnTo>
                  <a:pt x="5174127" y="6596720"/>
                </a:lnTo>
                <a:close/>
                <a:moveTo>
                  <a:pt x="5109815" y="6596612"/>
                </a:moveTo>
                <a:lnTo>
                  <a:pt x="5081225" y="6666095"/>
                </a:lnTo>
                <a:lnTo>
                  <a:pt x="5095277" y="6666095"/>
                </a:lnTo>
                <a:lnTo>
                  <a:pt x="5101870" y="6649265"/>
                </a:lnTo>
                <a:lnTo>
                  <a:pt x="5132730" y="6649265"/>
                </a:lnTo>
                <a:lnTo>
                  <a:pt x="5139917" y="6666203"/>
                </a:lnTo>
                <a:lnTo>
                  <a:pt x="5154077" y="6666203"/>
                </a:lnTo>
                <a:lnTo>
                  <a:pt x="5123488" y="6596720"/>
                </a:lnTo>
                <a:close/>
                <a:moveTo>
                  <a:pt x="5035072" y="6596612"/>
                </a:moveTo>
                <a:lnTo>
                  <a:pt x="5035072" y="6666203"/>
                </a:lnTo>
                <a:lnTo>
                  <a:pt x="5048475" y="6666203"/>
                </a:lnTo>
                <a:lnTo>
                  <a:pt x="5048475" y="6637036"/>
                </a:lnTo>
                <a:lnTo>
                  <a:pt x="5061391" y="6637036"/>
                </a:lnTo>
                <a:cubicBezTo>
                  <a:pt x="5067288" y="6637353"/>
                  <a:pt x="5073081" y="6635419"/>
                  <a:pt x="5077605" y="6631623"/>
                </a:cubicBezTo>
                <a:cubicBezTo>
                  <a:pt x="5081717" y="6627930"/>
                  <a:pt x="5083976" y="6622595"/>
                  <a:pt x="5083766" y="6617067"/>
                </a:cubicBezTo>
                <a:cubicBezTo>
                  <a:pt x="5083939" y="6611557"/>
                  <a:pt x="5081707" y="6606245"/>
                  <a:pt x="5077659" y="6602510"/>
                </a:cubicBezTo>
                <a:cubicBezTo>
                  <a:pt x="5073270" y="6598738"/>
                  <a:pt x="5067601" y="6596801"/>
                  <a:pt x="5061824" y="6597099"/>
                </a:cubicBezTo>
                <a:close/>
                <a:moveTo>
                  <a:pt x="4950115" y="6596612"/>
                </a:moveTo>
                <a:lnTo>
                  <a:pt x="4950115" y="6666203"/>
                </a:lnTo>
                <a:lnTo>
                  <a:pt x="4963572" y="6666203"/>
                </a:lnTo>
                <a:lnTo>
                  <a:pt x="4963572" y="6617500"/>
                </a:lnTo>
                <a:lnTo>
                  <a:pt x="4963950" y="6617500"/>
                </a:lnTo>
                <a:lnTo>
                  <a:pt x="4984000" y="6641960"/>
                </a:lnTo>
                <a:lnTo>
                  <a:pt x="4985892" y="6641960"/>
                </a:lnTo>
                <a:lnTo>
                  <a:pt x="5005942" y="6617500"/>
                </a:lnTo>
                <a:lnTo>
                  <a:pt x="5006374" y="6617500"/>
                </a:lnTo>
                <a:lnTo>
                  <a:pt x="5006374" y="6666203"/>
                </a:lnTo>
                <a:lnTo>
                  <a:pt x="5019777" y="6666203"/>
                </a:lnTo>
                <a:lnTo>
                  <a:pt x="5019777" y="6596720"/>
                </a:lnTo>
                <a:lnTo>
                  <a:pt x="5007780" y="6596720"/>
                </a:lnTo>
                <a:lnTo>
                  <a:pt x="4985027" y="6624102"/>
                </a:lnTo>
                <a:lnTo>
                  <a:pt x="4962220" y="6596720"/>
                </a:lnTo>
                <a:close/>
                <a:moveTo>
                  <a:pt x="4827380" y="6595801"/>
                </a:moveTo>
                <a:cubicBezTo>
                  <a:pt x="4820414" y="6595687"/>
                  <a:pt x="4813518" y="6597246"/>
                  <a:pt x="4807276" y="6600346"/>
                </a:cubicBezTo>
                <a:lnTo>
                  <a:pt x="4807330" y="6600346"/>
                </a:lnTo>
                <a:cubicBezTo>
                  <a:pt x="4801542" y="6603228"/>
                  <a:pt x="4796689" y="6607694"/>
                  <a:pt x="4793333" y="6613225"/>
                </a:cubicBezTo>
                <a:cubicBezTo>
                  <a:pt x="4789906" y="6618900"/>
                  <a:pt x="4788150" y="6625426"/>
                  <a:pt x="4788253" y="6632057"/>
                </a:cubicBezTo>
                <a:cubicBezTo>
                  <a:pt x="4788188" y="6638404"/>
                  <a:pt x="4789895" y="6644644"/>
                  <a:pt x="4793171" y="6650077"/>
                </a:cubicBezTo>
                <a:cubicBezTo>
                  <a:pt x="4796375" y="6655510"/>
                  <a:pt x="4801088" y="6659891"/>
                  <a:pt x="4806736" y="6662686"/>
                </a:cubicBezTo>
                <a:cubicBezTo>
                  <a:pt x="4812837" y="6665682"/>
                  <a:pt x="4819560" y="6667184"/>
                  <a:pt x="4826354" y="6667068"/>
                </a:cubicBezTo>
                <a:cubicBezTo>
                  <a:pt x="4830812" y="6667134"/>
                  <a:pt x="4835260" y="6666644"/>
                  <a:pt x="4839594" y="6665607"/>
                </a:cubicBezTo>
                <a:cubicBezTo>
                  <a:pt x="4843902" y="6664364"/>
                  <a:pt x="4848069" y="6662678"/>
                  <a:pt x="4852025" y="6660575"/>
                </a:cubicBezTo>
                <a:lnTo>
                  <a:pt x="4852025" y="6647912"/>
                </a:lnTo>
                <a:cubicBezTo>
                  <a:pt x="4847836" y="6650294"/>
                  <a:pt x="4843442" y="6652287"/>
                  <a:pt x="4838892" y="6653865"/>
                </a:cubicBezTo>
                <a:cubicBezTo>
                  <a:pt x="4835390" y="6654951"/>
                  <a:pt x="4831747" y="6655498"/>
                  <a:pt x="4828083" y="6655488"/>
                </a:cubicBezTo>
                <a:cubicBezTo>
                  <a:pt x="4823441" y="6655573"/>
                  <a:pt x="4818847" y="6654553"/>
                  <a:pt x="4814680" y="6652512"/>
                </a:cubicBezTo>
                <a:cubicBezTo>
                  <a:pt x="4810821" y="6650642"/>
                  <a:pt x="4807606" y="6647666"/>
                  <a:pt x="4805439" y="6643962"/>
                </a:cubicBezTo>
                <a:cubicBezTo>
                  <a:pt x="4801039" y="6636249"/>
                  <a:pt x="4801039" y="6626783"/>
                  <a:pt x="4805439" y="6619070"/>
                </a:cubicBezTo>
                <a:cubicBezTo>
                  <a:pt x="4807660" y="6615505"/>
                  <a:pt x="4810821" y="6612622"/>
                  <a:pt x="4814572" y="6610736"/>
                </a:cubicBezTo>
                <a:cubicBezTo>
                  <a:pt x="4818728" y="6608639"/>
                  <a:pt x="4823322" y="6607581"/>
                  <a:pt x="4827975" y="6607652"/>
                </a:cubicBezTo>
                <a:cubicBezTo>
                  <a:pt x="4831818" y="6607655"/>
                  <a:pt x="4835644" y="6608219"/>
                  <a:pt x="4839324" y="6609329"/>
                </a:cubicBezTo>
                <a:cubicBezTo>
                  <a:pt x="4843459" y="6610682"/>
                  <a:pt x="4847431" y="6612496"/>
                  <a:pt x="4851160" y="6614740"/>
                </a:cubicBezTo>
                <a:lnTo>
                  <a:pt x="4851160" y="6601753"/>
                </a:lnTo>
                <a:cubicBezTo>
                  <a:pt x="4847269" y="6599775"/>
                  <a:pt x="4843172" y="6598233"/>
                  <a:pt x="4838946" y="6597153"/>
                </a:cubicBezTo>
                <a:cubicBezTo>
                  <a:pt x="4835152" y="6596267"/>
                  <a:pt x="4831272" y="6595814"/>
                  <a:pt x="4827380" y="6595801"/>
                </a:cubicBezTo>
                <a:close/>
                <a:moveTo>
                  <a:pt x="4898935" y="6595557"/>
                </a:moveTo>
                <a:cubicBezTo>
                  <a:pt x="4892218" y="6595557"/>
                  <a:pt x="4885502" y="6597081"/>
                  <a:pt x="4879317" y="6600129"/>
                </a:cubicBezTo>
                <a:lnTo>
                  <a:pt x="4879479" y="6600346"/>
                </a:lnTo>
                <a:cubicBezTo>
                  <a:pt x="4862390" y="6609290"/>
                  <a:pt x="4855781" y="6630410"/>
                  <a:pt x="4864714" y="6647521"/>
                </a:cubicBezTo>
                <a:cubicBezTo>
                  <a:pt x="4868011" y="6653843"/>
                  <a:pt x="4873167" y="6659002"/>
                  <a:pt x="4879479" y="6662307"/>
                </a:cubicBezTo>
                <a:cubicBezTo>
                  <a:pt x="4891833" y="6668478"/>
                  <a:pt x="4906361" y="6668478"/>
                  <a:pt x="4918715" y="6662307"/>
                </a:cubicBezTo>
                <a:cubicBezTo>
                  <a:pt x="4935847" y="6653251"/>
                  <a:pt x="4942402" y="6632005"/>
                  <a:pt x="4933356" y="6614853"/>
                </a:cubicBezTo>
                <a:cubicBezTo>
                  <a:pt x="4933020" y="6614209"/>
                  <a:pt x="4932658" y="6613576"/>
                  <a:pt x="4932280" y="6612955"/>
                </a:cubicBezTo>
                <a:cubicBezTo>
                  <a:pt x="4929027" y="6607451"/>
                  <a:pt x="4924260" y="6603000"/>
                  <a:pt x="4918553" y="6600129"/>
                </a:cubicBezTo>
                <a:cubicBezTo>
                  <a:pt x="4912368" y="6597081"/>
                  <a:pt x="4905651" y="6595557"/>
                  <a:pt x="4898935" y="6595557"/>
                </a:cubicBezTo>
                <a:close/>
                <a:moveTo>
                  <a:pt x="4113890" y="6566957"/>
                </a:moveTo>
                <a:lnTo>
                  <a:pt x="4095461" y="6582217"/>
                </a:lnTo>
                <a:cubicBezTo>
                  <a:pt x="4118268" y="6609707"/>
                  <a:pt x="4170420" y="6634600"/>
                  <a:pt x="4170420" y="6634600"/>
                </a:cubicBezTo>
                <a:lnTo>
                  <a:pt x="4181229" y="6614145"/>
                </a:lnTo>
                <a:cubicBezTo>
                  <a:pt x="4145506" y="6599426"/>
                  <a:pt x="4113890" y="6566957"/>
                  <a:pt x="4113890" y="6566957"/>
                </a:cubicBezTo>
                <a:close/>
                <a:moveTo>
                  <a:pt x="4442857" y="6539034"/>
                </a:moveTo>
                <a:lnTo>
                  <a:pt x="4413781" y="6578862"/>
                </a:lnTo>
                <a:lnTo>
                  <a:pt x="4443343" y="6599317"/>
                </a:lnTo>
                <a:lnTo>
                  <a:pt x="4471932" y="6548233"/>
                </a:lnTo>
                <a:close/>
                <a:moveTo>
                  <a:pt x="4296613" y="6513330"/>
                </a:moveTo>
                <a:lnTo>
                  <a:pt x="4232463" y="6526533"/>
                </a:lnTo>
                <a:lnTo>
                  <a:pt x="4232463" y="6526642"/>
                </a:lnTo>
                <a:cubicBezTo>
                  <a:pt x="4225577" y="6551528"/>
                  <a:pt x="4220305" y="6576834"/>
                  <a:pt x="4216682" y="6602402"/>
                </a:cubicBezTo>
                <a:cubicBezTo>
                  <a:pt x="4264457" y="6616418"/>
                  <a:pt x="4338227" y="6592174"/>
                  <a:pt x="4338227" y="6592174"/>
                </a:cubicBezTo>
                <a:close/>
                <a:moveTo>
                  <a:pt x="4338227" y="6484812"/>
                </a:moveTo>
                <a:lnTo>
                  <a:pt x="4329040" y="6495040"/>
                </a:lnTo>
                <a:lnTo>
                  <a:pt x="4388218" y="6558948"/>
                </a:lnTo>
                <a:lnTo>
                  <a:pt x="4407620" y="6521609"/>
                </a:lnTo>
                <a:close/>
                <a:moveTo>
                  <a:pt x="4100055" y="6464627"/>
                </a:moveTo>
                <a:cubicBezTo>
                  <a:pt x="4099623" y="6510354"/>
                  <a:pt x="4142210" y="6564576"/>
                  <a:pt x="4180041" y="6578862"/>
                </a:cubicBezTo>
                <a:cubicBezTo>
                  <a:pt x="4191282" y="6559435"/>
                  <a:pt x="4216790" y="6512410"/>
                  <a:pt x="4216790" y="6512410"/>
                </a:cubicBezTo>
                <a:lnTo>
                  <a:pt x="4183121" y="6478697"/>
                </a:lnTo>
                <a:close/>
                <a:moveTo>
                  <a:pt x="4069629" y="6426747"/>
                </a:moveTo>
                <a:lnTo>
                  <a:pt x="4061306" y="6428479"/>
                </a:lnTo>
                <a:lnTo>
                  <a:pt x="4061252" y="6428695"/>
                </a:lnTo>
                <a:cubicBezTo>
                  <a:pt x="4052280" y="6489465"/>
                  <a:pt x="4070439" y="6534110"/>
                  <a:pt x="4076492" y="6539142"/>
                </a:cubicBezTo>
                <a:lnTo>
                  <a:pt x="4094813" y="6537411"/>
                </a:lnTo>
                <a:cubicBezTo>
                  <a:pt x="4094813" y="6537411"/>
                  <a:pt x="4074330" y="6464627"/>
                  <a:pt x="4069629" y="6426747"/>
                </a:cubicBezTo>
                <a:close/>
                <a:moveTo>
                  <a:pt x="4482147" y="6419442"/>
                </a:moveTo>
                <a:cubicBezTo>
                  <a:pt x="4466420" y="6422580"/>
                  <a:pt x="4450477" y="6424528"/>
                  <a:pt x="4450477" y="6424528"/>
                </a:cubicBezTo>
                <a:cubicBezTo>
                  <a:pt x="4454314" y="6446607"/>
                  <a:pt x="4456746" y="6491955"/>
                  <a:pt x="4450477" y="6508352"/>
                </a:cubicBezTo>
                <a:cubicBezTo>
                  <a:pt x="4462907" y="6513438"/>
                  <a:pt x="4482147" y="6521609"/>
                  <a:pt x="4482147" y="6521609"/>
                </a:cubicBezTo>
                <a:cubicBezTo>
                  <a:pt x="4482147" y="6521609"/>
                  <a:pt x="4498360" y="6470526"/>
                  <a:pt x="4482147" y="6419442"/>
                </a:cubicBezTo>
                <a:close/>
                <a:moveTo>
                  <a:pt x="5229090" y="6404668"/>
                </a:moveTo>
                <a:lnTo>
                  <a:pt x="5229090" y="6475450"/>
                </a:lnTo>
                <a:cubicBezTo>
                  <a:pt x="5213871" y="6492644"/>
                  <a:pt x="5192199" y="6502737"/>
                  <a:pt x="5169263" y="6503319"/>
                </a:cubicBezTo>
                <a:cubicBezTo>
                  <a:pt x="5140782" y="6503319"/>
                  <a:pt x="5123109" y="6486219"/>
                  <a:pt x="5123109" y="6462841"/>
                </a:cubicBezTo>
                <a:cubicBezTo>
                  <a:pt x="5123109" y="6430914"/>
                  <a:pt x="5151591" y="6414896"/>
                  <a:pt x="5229090" y="6404668"/>
                </a:cubicBezTo>
                <a:close/>
                <a:moveTo>
                  <a:pt x="4711780" y="6404668"/>
                </a:moveTo>
                <a:lnTo>
                  <a:pt x="4711780" y="6475450"/>
                </a:lnTo>
                <a:cubicBezTo>
                  <a:pt x="4696561" y="6492644"/>
                  <a:pt x="4674889" y="6502737"/>
                  <a:pt x="4651953" y="6503319"/>
                </a:cubicBezTo>
                <a:cubicBezTo>
                  <a:pt x="4623472" y="6503319"/>
                  <a:pt x="4605799" y="6486219"/>
                  <a:pt x="4605799" y="6462842"/>
                </a:cubicBezTo>
                <a:cubicBezTo>
                  <a:pt x="4605799" y="6430914"/>
                  <a:pt x="4634281" y="6414896"/>
                  <a:pt x="4711780" y="6404668"/>
                </a:cubicBezTo>
                <a:close/>
                <a:moveTo>
                  <a:pt x="4419888" y="6387190"/>
                </a:moveTo>
                <a:lnTo>
                  <a:pt x="4354549" y="6422472"/>
                </a:lnTo>
                <a:lnTo>
                  <a:pt x="4354549" y="6464357"/>
                </a:lnTo>
                <a:lnTo>
                  <a:pt x="4425995" y="6491955"/>
                </a:lnTo>
                <a:close/>
                <a:moveTo>
                  <a:pt x="4468366" y="6362893"/>
                </a:moveTo>
                <a:lnTo>
                  <a:pt x="4442857" y="6376475"/>
                </a:lnTo>
                <a:lnTo>
                  <a:pt x="4452963" y="6401909"/>
                </a:lnTo>
                <a:lnTo>
                  <a:pt x="4477229" y="6394279"/>
                </a:lnTo>
                <a:close/>
                <a:moveTo>
                  <a:pt x="4425995" y="6322307"/>
                </a:moveTo>
                <a:lnTo>
                  <a:pt x="4329040" y="6387190"/>
                </a:lnTo>
                <a:lnTo>
                  <a:pt x="4342281" y="6406129"/>
                </a:lnTo>
                <a:lnTo>
                  <a:pt x="4450477" y="6346821"/>
                </a:lnTo>
                <a:close/>
                <a:moveTo>
                  <a:pt x="4165664" y="6315110"/>
                </a:moveTo>
                <a:cubicBezTo>
                  <a:pt x="4126861" y="6340652"/>
                  <a:pt x="4091840" y="6406130"/>
                  <a:pt x="4100055" y="6444388"/>
                </a:cubicBezTo>
                <a:cubicBezTo>
                  <a:pt x="4126645" y="6451532"/>
                  <a:pt x="4184039" y="6459216"/>
                  <a:pt x="4184039" y="6459216"/>
                </a:cubicBezTo>
                <a:lnTo>
                  <a:pt x="4177716" y="6409160"/>
                </a:lnTo>
                <a:lnTo>
                  <a:pt x="4216466" y="6382590"/>
                </a:lnTo>
                <a:close/>
                <a:moveTo>
                  <a:pt x="4123781" y="6302555"/>
                </a:moveTo>
                <a:lnTo>
                  <a:pt x="4064008" y="6381670"/>
                </a:lnTo>
                <a:lnTo>
                  <a:pt x="4091408" y="6381670"/>
                </a:lnTo>
                <a:lnTo>
                  <a:pt x="4133671" y="6308832"/>
                </a:lnTo>
                <a:close/>
                <a:moveTo>
                  <a:pt x="4269664" y="6281537"/>
                </a:moveTo>
                <a:cubicBezTo>
                  <a:pt x="4247812" y="6281532"/>
                  <a:pt x="4222330" y="6286511"/>
                  <a:pt x="4193227" y="6299796"/>
                </a:cubicBezTo>
                <a:lnTo>
                  <a:pt x="4239164" y="6364191"/>
                </a:lnTo>
                <a:lnTo>
                  <a:pt x="4271861" y="6350988"/>
                </a:lnTo>
                <a:lnTo>
                  <a:pt x="4304288" y="6376530"/>
                </a:lnTo>
                <a:lnTo>
                  <a:pt x="4368114" y="6326419"/>
                </a:lnTo>
                <a:cubicBezTo>
                  <a:pt x="4368114" y="6326419"/>
                  <a:pt x="4335221" y="6281553"/>
                  <a:pt x="4269664" y="6281537"/>
                </a:cubicBezTo>
                <a:close/>
                <a:moveTo>
                  <a:pt x="4338227" y="6266082"/>
                </a:moveTo>
                <a:lnTo>
                  <a:pt x="4329040" y="6281505"/>
                </a:lnTo>
                <a:lnTo>
                  <a:pt x="4383516" y="6315110"/>
                </a:lnTo>
                <a:lnTo>
                  <a:pt x="4413781" y="6293951"/>
                </a:lnTo>
                <a:close/>
                <a:moveTo>
                  <a:pt x="4657628" y="6264891"/>
                </a:moveTo>
                <a:cubicBezTo>
                  <a:pt x="4622764" y="6265422"/>
                  <a:pt x="4588774" y="6275896"/>
                  <a:pt x="4559646" y="6295087"/>
                </a:cubicBezTo>
                <a:lnTo>
                  <a:pt x="4568779" y="6337133"/>
                </a:lnTo>
                <a:cubicBezTo>
                  <a:pt x="4593261" y="6320575"/>
                  <a:pt x="4626066" y="6308020"/>
                  <a:pt x="4653088" y="6308020"/>
                </a:cubicBezTo>
                <a:cubicBezTo>
                  <a:pt x="4695242" y="6308020"/>
                  <a:pt x="4711780" y="6325337"/>
                  <a:pt x="4711780" y="6367546"/>
                </a:cubicBezTo>
                <a:lnTo>
                  <a:pt x="4711780" y="6374959"/>
                </a:lnTo>
                <a:cubicBezTo>
                  <a:pt x="4589856" y="6380696"/>
                  <a:pt x="4556241" y="6421768"/>
                  <a:pt x="4556241" y="6468523"/>
                </a:cubicBezTo>
                <a:cubicBezTo>
                  <a:pt x="4556241" y="6510786"/>
                  <a:pt x="4590397" y="6543255"/>
                  <a:pt x="4639415" y="6543255"/>
                </a:cubicBezTo>
                <a:cubicBezTo>
                  <a:pt x="4667302" y="6543255"/>
                  <a:pt x="4691243" y="6530159"/>
                  <a:pt x="4711185" y="6506782"/>
                </a:cubicBezTo>
                <a:lnTo>
                  <a:pt x="4713455" y="6506782"/>
                </a:lnTo>
                <a:cubicBezTo>
                  <a:pt x="4720319" y="6529564"/>
                  <a:pt x="4739126" y="6544391"/>
                  <a:pt x="4781281" y="6540982"/>
                </a:cubicBezTo>
                <a:lnTo>
                  <a:pt x="4784145" y="6501641"/>
                </a:lnTo>
                <a:cubicBezTo>
                  <a:pt x="4761338" y="6501641"/>
                  <a:pt x="4758474" y="6497583"/>
                  <a:pt x="4758474" y="6475937"/>
                </a:cubicBezTo>
                <a:lnTo>
                  <a:pt x="4758474" y="6366409"/>
                </a:lnTo>
                <a:cubicBezTo>
                  <a:pt x="4759609" y="6295087"/>
                  <a:pt x="4728317" y="6264891"/>
                  <a:pt x="4657628" y="6264891"/>
                </a:cubicBezTo>
                <a:close/>
                <a:moveTo>
                  <a:pt x="5174992" y="6264675"/>
                </a:moveTo>
                <a:cubicBezTo>
                  <a:pt x="5140112" y="6265197"/>
                  <a:pt x="5106102" y="6275673"/>
                  <a:pt x="5076956" y="6294871"/>
                </a:cubicBezTo>
                <a:lnTo>
                  <a:pt x="5086089" y="6337133"/>
                </a:lnTo>
                <a:cubicBezTo>
                  <a:pt x="5110571" y="6320575"/>
                  <a:pt x="5143376" y="6308020"/>
                  <a:pt x="5170398" y="6308020"/>
                </a:cubicBezTo>
                <a:cubicBezTo>
                  <a:pt x="5212552" y="6308020"/>
                  <a:pt x="5229090" y="6325337"/>
                  <a:pt x="5229090" y="6367546"/>
                </a:cubicBezTo>
                <a:lnTo>
                  <a:pt x="5229090" y="6374959"/>
                </a:lnTo>
                <a:cubicBezTo>
                  <a:pt x="5107166" y="6380696"/>
                  <a:pt x="5073551" y="6421768"/>
                  <a:pt x="5073551" y="6468523"/>
                </a:cubicBezTo>
                <a:cubicBezTo>
                  <a:pt x="5073551" y="6510786"/>
                  <a:pt x="5107761" y="6543255"/>
                  <a:pt x="5156725" y="6543255"/>
                </a:cubicBezTo>
                <a:cubicBezTo>
                  <a:pt x="5184666" y="6543255"/>
                  <a:pt x="5208607" y="6530159"/>
                  <a:pt x="5228549" y="6506782"/>
                </a:cubicBezTo>
                <a:lnTo>
                  <a:pt x="5230819" y="6506782"/>
                </a:lnTo>
                <a:cubicBezTo>
                  <a:pt x="5237629" y="6529564"/>
                  <a:pt x="5256436" y="6544391"/>
                  <a:pt x="5298645" y="6540982"/>
                </a:cubicBezTo>
                <a:lnTo>
                  <a:pt x="5301455" y="6501641"/>
                </a:lnTo>
                <a:cubicBezTo>
                  <a:pt x="5278702" y="6501641"/>
                  <a:pt x="5275838" y="6497583"/>
                  <a:pt x="5275838" y="6475937"/>
                </a:cubicBezTo>
                <a:lnTo>
                  <a:pt x="5275838" y="6366193"/>
                </a:lnTo>
                <a:cubicBezTo>
                  <a:pt x="5276973" y="6294871"/>
                  <a:pt x="5245627" y="6264675"/>
                  <a:pt x="5174992" y="6264675"/>
                </a:cubicBezTo>
                <a:close/>
                <a:moveTo>
                  <a:pt x="4924011" y="6256828"/>
                </a:moveTo>
                <a:cubicBezTo>
                  <a:pt x="4886602" y="6256777"/>
                  <a:pt x="4850322" y="6269682"/>
                  <a:pt x="4821327" y="6293356"/>
                </a:cubicBezTo>
                <a:lnTo>
                  <a:pt x="4837865" y="6333291"/>
                </a:lnTo>
                <a:cubicBezTo>
                  <a:pt x="4864887" y="6313377"/>
                  <a:pt x="4890450" y="6300823"/>
                  <a:pt x="4918931" y="6300823"/>
                </a:cubicBezTo>
                <a:cubicBezTo>
                  <a:pt x="4953033" y="6300823"/>
                  <a:pt x="4972975" y="6319655"/>
                  <a:pt x="4972975" y="6345900"/>
                </a:cubicBezTo>
                <a:cubicBezTo>
                  <a:pt x="4972975" y="6390382"/>
                  <a:pt x="4900610" y="6434702"/>
                  <a:pt x="4820841" y="6494228"/>
                </a:cubicBezTo>
                <a:lnTo>
                  <a:pt x="4820841" y="6534975"/>
                </a:lnTo>
                <a:lnTo>
                  <a:pt x="5035072" y="6534975"/>
                </a:lnTo>
                <a:lnTo>
                  <a:pt x="5035072" y="6490169"/>
                </a:lnTo>
                <a:lnTo>
                  <a:pt x="4892071" y="6490169"/>
                </a:lnTo>
                <a:cubicBezTo>
                  <a:pt x="4966166" y="6436542"/>
                  <a:pt x="5022588" y="6402287"/>
                  <a:pt x="5022588" y="6340110"/>
                </a:cubicBezTo>
                <a:cubicBezTo>
                  <a:pt x="5022588" y="6289892"/>
                  <a:pt x="4982109" y="6256828"/>
                  <a:pt x="4924011" y="6256828"/>
                </a:cubicBezTo>
                <a:close/>
                <a:moveTo>
                  <a:pt x="4274077" y="6242759"/>
                </a:moveTo>
                <a:lnTo>
                  <a:pt x="4174690" y="6260292"/>
                </a:lnTo>
                <a:lnTo>
                  <a:pt x="4184850" y="6277825"/>
                </a:lnTo>
                <a:lnTo>
                  <a:pt x="4277428" y="6260292"/>
                </a:lnTo>
                <a:lnTo>
                  <a:pt x="4300234" y="6265703"/>
                </a:lnTo>
                <a:lnTo>
                  <a:pt x="4305855" y="6248604"/>
                </a:lnTo>
                <a:close/>
                <a:moveTo>
                  <a:pt x="5134026" y="694046"/>
                </a:moveTo>
                <a:lnTo>
                  <a:pt x="5134026" y="713385"/>
                </a:lnTo>
                <a:cubicBezTo>
                  <a:pt x="5129822" y="717590"/>
                  <a:pt x="5123936" y="720953"/>
                  <a:pt x="5117210" y="720953"/>
                </a:cubicBezTo>
                <a:cubicBezTo>
                  <a:pt x="5109642" y="720953"/>
                  <a:pt x="5104597" y="716749"/>
                  <a:pt x="5104597" y="710023"/>
                </a:cubicBezTo>
                <a:cubicBezTo>
                  <a:pt x="5104597" y="701614"/>
                  <a:pt x="5112165" y="696568"/>
                  <a:pt x="5134026" y="694046"/>
                </a:cubicBezTo>
                <a:close/>
                <a:moveTo>
                  <a:pt x="5277808" y="694046"/>
                </a:moveTo>
                <a:lnTo>
                  <a:pt x="5277808" y="713385"/>
                </a:lnTo>
                <a:cubicBezTo>
                  <a:pt x="5273603" y="717590"/>
                  <a:pt x="5267718" y="720953"/>
                  <a:pt x="5260991" y="720953"/>
                </a:cubicBezTo>
                <a:cubicBezTo>
                  <a:pt x="5253423" y="720953"/>
                  <a:pt x="5248378" y="716748"/>
                  <a:pt x="5248378" y="710023"/>
                </a:cubicBezTo>
                <a:cubicBezTo>
                  <a:pt x="5248378" y="701614"/>
                  <a:pt x="5255946" y="696568"/>
                  <a:pt x="5277808" y="694046"/>
                </a:cubicBezTo>
                <a:close/>
                <a:moveTo>
                  <a:pt x="4902797" y="665458"/>
                </a:moveTo>
                <a:lnTo>
                  <a:pt x="4910365" y="665458"/>
                </a:lnTo>
                <a:cubicBezTo>
                  <a:pt x="4917090" y="665458"/>
                  <a:pt x="4921295" y="666298"/>
                  <a:pt x="4923818" y="667139"/>
                </a:cubicBezTo>
                <a:cubicBezTo>
                  <a:pt x="4928022" y="668821"/>
                  <a:pt x="4930545" y="672184"/>
                  <a:pt x="4930545" y="679751"/>
                </a:cubicBezTo>
                <a:cubicBezTo>
                  <a:pt x="4930545" y="686479"/>
                  <a:pt x="4928022" y="690683"/>
                  <a:pt x="4923818" y="692364"/>
                </a:cubicBezTo>
                <a:cubicBezTo>
                  <a:pt x="4920455" y="693205"/>
                  <a:pt x="4916250" y="694046"/>
                  <a:pt x="4910365" y="694046"/>
                </a:cubicBezTo>
                <a:lnTo>
                  <a:pt x="4899433" y="694046"/>
                </a:lnTo>
                <a:lnTo>
                  <a:pt x="4899433" y="669662"/>
                </a:lnTo>
                <a:cubicBezTo>
                  <a:pt x="4899433" y="666298"/>
                  <a:pt x="4900274" y="665458"/>
                  <a:pt x="4902797" y="665458"/>
                </a:cubicBezTo>
                <a:close/>
                <a:moveTo>
                  <a:pt x="4960814" y="665458"/>
                </a:moveTo>
                <a:lnTo>
                  <a:pt x="4968381" y="665458"/>
                </a:lnTo>
                <a:cubicBezTo>
                  <a:pt x="4975108" y="665458"/>
                  <a:pt x="4979313" y="666298"/>
                  <a:pt x="4981835" y="667139"/>
                </a:cubicBezTo>
                <a:cubicBezTo>
                  <a:pt x="4986039" y="668821"/>
                  <a:pt x="4988561" y="672184"/>
                  <a:pt x="4988561" y="679751"/>
                </a:cubicBezTo>
                <a:cubicBezTo>
                  <a:pt x="4988561" y="686479"/>
                  <a:pt x="4986039" y="690683"/>
                  <a:pt x="4981835" y="692364"/>
                </a:cubicBezTo>
                <a:cubicBezTo>
                  <a:pt x="4978471" y="693205"/>
                  <a:pt x="4974268" y="694046"/>
                  <a:pt x="4968381" y="694046"/>
                </a:cubicBezTo>
                <a:lnTo>
                  <a:pt x="4957451" y="694046"/>
                </a:lnTo>
                <a:lnTo>
                  <a:pt x="4957451" y="669662"/>
                </a:lnTo>
                <a:cubicBezTo>
                  <a:pt x="4957451" y="666298"/>
                  <a:pt x="4958291" y="665458"/>
                  <a:pt x="4960814" y="665458"/>
                </a:cubicBezTo>
                <a:close/>
                <a:moveTo>
                  <a:pt x="4771627" y="664617"/>
                </a:moveTo>
                <a:lnTo>
                  <a:pt x="4778353" y="664617"/>
                </a:lnTo>
                <a:cubicBezTo>
                  <a:pt x="4785080" y="664617"/>
                  <a:pt x="4789285" y="665458"/>
                  <a:pt x="4791807" y="666298"/>
                </a:cubicBezTo>
                <a:cubicBezTo>
                  <a:pt x="4796010" y="667980"/>
                  <a:pt x="4798533" y="671343"/>
                  <a:pt x="4798533" y="678911"/>
                </a:cubicBezTo>
                <a:cubicBezTo>
                  <a:pt x="4798533" y="685638"/>
                  <a:pt x="4796010" y="689842"/>
                  <a:pt x="4791807" y="691523"/>
                </a:cubicBezTo>
                <a:cubicBezTo>
                  <a:pt x="4788443" y="692365"/>
                  <a:pt x="4784240" y="693205"/>
                  <a:pt x="4778353" y="693205"/>
                </a:cubicBezTo>
                <a:lnTo>
                  <a:pt x="4767423" y="693205"/>
                </a:lnTo>
                <a:lnTo>
                  <a:pt x="4767423" y="668821"/>
                </a:lnTo>
                <a:cubicBezTo>
                  <a:pt x="4767423" y="666298"/>
                  <a:pt x="4769104" y="664617"/>
                  <a:pt x="4771627" y="664617"/>
                </a:cubicBezTo>
                <a:close/>
                <a:moveTo>
                  <a:pt x="5034808" y="663776"/>
                </a:moveTo>
                <a:cubicBezTo>
                  <a:pt x="5050783" y="663776"/>
                  <a:pt x="5056670" y="667979"/>
                  <a:pt x="5056670" y="695727"/>
                </a:cubicBezTo>
                <a:cubicBezTo>
                  <a:pt x="5056670" y="722634"/>
                  <a:pt x="5048261" y="726837"/>
                  <a:pt x="5034808" y="726837"/>
                </a:cubicBezTo>
                <a:cubicBezTo>
                  <a:pt x="5020513" y="726837"/>
                  <a:pt x="5012946" y="721793"/>
                  <a:pt x="5012946" y="694887"/>
                </a:cubicBezTo>
                <a:cubicBezTo>
                  <a:pt x="5012946" y="668821"/>
                  <a:pt x="5020513" y="663776"/>
                  <a:pt x="5034808" y="663776"/>
                </a:cubicBezTo>
                <a:close/>
                <a:moveTo>
                  <a:pt x="4769104" y="657049"/>
                </a:moveTo>
                <a:cubicBezTo>
                  <a:pt x="4762377" y="657049"/>
                  <a:pt x="4759855" y="660413"/>
                  <a:pt x="4759855" y="667140"/>
                </a:cubicBezTo>
                <a:lnTo>
                  <a:pt x="4759855" y="729361"/>
                </a:lnTo>
                <a:cubicBezTo>
                  <a:pt x="4759855" y="731043"/>
                  <a:pt x="4759855" y="731884"/>
                  <a:pt x="4761537" y="731884"/>
                </a:cubicBezTo>
                <a:lnTo>
                  <a:pt x="4764900" y="731884"/>
                </a:lnTo>
                <a:cubicBezTo>
                  <a:pt x="4766582" y="731884"/>
                  <a:pt x="4767423" y="731043"/>
                  <a:pt x="4768263" y="730202"/>
                </a:cubicBezTo>
                <a:lnTo>
                  <a:pt x="4768263" y="699932"/>
                </a:lnTo>
                <a:lnTo>
                  <a:pt x="4778353" y="699932"/>
                </a:lnTo>
                <a:cubicBezTo>
                  <a:pt x="4780876" y="699932"/>
                  <a:pt x="4783398" y="699932"/>
                  <a:pt x="4785080" y="699932"/>
                </a:cubicBezTo>
                <a:lnTo>
                  <a:pt x="4801897" y="730202"/>
                </a:lnTo>
                <a:cubicBezTo>
                  <a:pt x="4802737" y="731043"/>
                  <a:pt x="4803578" y="731884"/>
                  <a:pt x="4804420" y="731884"/>
                </a:cubicBezTo>
                <a:cubicBezTo>
                  <a:pt x="4806101" y="731884"/>
                  <a:pt x="4808623" y="731043"/>
                  <a:pt x="4809465" y="731043"/>
                </a:cubicBezTo>
                <a:cubicBezTo>
                  <a:pt x="4809465" y="731043"/>
                  <a:pt x="4810305" y="731043"/>
                  <a:pt x="4810305" y="730202"/>
                </a:cubicBezTo>
                <a:cubicBezTo>
                  <a:pt x="4810305" y="729361"/>
                  <a:pt x="4810305" y="728521"/>
                  <a:pt x="4809465" y="727680"/>
                </a:cubicBezTo>
                <a:lnTo>
                  <a:pt x="4792648" y="698250"/>
                </a:lnTo>
                <a:cubicBezTo>
                  <a:pt x="4801897" y="694888"/>
                  <a:pt x="4806942" y="688160"/>
                  <a:pt x="4806942" y="678071"/>
                </a:cubicBezTo>
                <a:cubicBezTo>
                  <a:pt x="4806942" y="668821"/>
                  <a:pt x="4803578" y="662935"/>
                  <a:pt x="4796010" y="659572"/>
                </a:cubicBezTo>
                <a:cubicBezTo>
                  <a:pt x="4791807" y="657890"/>
                  <a:pt x="4785920" y="657049"/>
                  <a:pt x="4777512" y="657049"/>
                </a:cubicBezTo>
                <a:close/>
                <a:moveTo>
                  <a:pt x="4822077" y="657049"/>
                </a:moveTo>
                <a:cubicBezTo>
                  <a:pt x="4821236" y="657049"/>
                  <a:pt x="4820395" y="658731"/>
                  <a:pt x="4820395" y="659571"/>
                </a:cubicBezTo>
                <a:lnTo>
                  <a:pt x="4820395" y="702454"/>
                </a:lnTo>
                <a:cubicBezTo>
                  <a:pt x="4820395" y="710862"/>
                  <a:pt x="4821236" y="718429"/>
                  <a:pt x="4822918" y="722634"/>
                </a:cubicBezTo>
                <a:cubicBezTo>
                  <a:pt x="4827122" y="731042"/>
                  <a:pt x="4835530" y="733564"/>
                  <a:pt x="4846461" y="733564"/>
                </a:cubicBezTo>
                <a:cubicBezTo>
                  <a:pt x="4858233" y="733564"/>
                  <a:pt x="4866642" y="730201"/>
                  <a:pt x="4870005" y="723475"/>
                </a:cubicBezTo>
                <a:cubicBezTo>
                  <a:pt x="4872527" y="718429"/>
                  <a:pt x="4872527" y="713385"/>
                  <a:pt x="4872527" y="702454"/>
                </a:cubicBezTo>
                <a:lnTo>
                  <a:pt x="4871687" y="702454"/>
                </a:lnTo>
                <a:lnTo>
                  <a:pt x="4871687" y="660413"/>
                </a:lnTo>
                <a:cubicBezTo>
                  <a:pt x="4871687" y="658731"/>
                  <a:pt x="4871687" y="657890"/>
                  <a:pt x="4870005" y="657890"/>
                </a:cubicBezTo>
                <a:lnTo>
                  <a:pt x="4866642" y="657890"/>
                </a:lnTo>
                <a:cubicBezTo>
                  <a:pt x="4865800" y="657890"/>
                  <a:pt x="4864960" y="659571"/>
                  <a:pt x="4864960" y="660413"/>
                </a:cubicBezTo>
                <a:lnTo>
                  <a:pt x="4864960" y="705817"/>
                </a:lnTo>
                <a:cubicBezTo>
                  <a:pt x="4864960" y="712544"/>
                  <a:pt x="4864119" y="716748"/>
                  <a:pt x="4862437" y="720112"/>
                </a:cubicBezTo>
                <a:cubicBezTo>
                  <a:pt x="4859915" y="725156"/>
                  <a:pt x="4852347" y="725997"/>
                  <a:pt x="4846461" y="725997"/>
                </a:cubicBezTo>
                <a:cubicBezTo>
                  <a:pt x="4838053" y="725997"/>
                  <a:pt x="4833008" y="723475"/>
                  <a:pt x="4830485" y="719271"/>
                </a:cubicBezTo>
                <a:cubicBezTo>
                  <a:pt x="4828803" y="716748"/>
                  <a:pt x="4827963" y="710862"/>
                  <a:pt x="4827963" y="704976"/>
                </a:cubicBezTo>
                <a:lnTo>
                  <a:pt x="4827963" y="659571"/>
                </a:lnTo>
                <a:cubicBezTo>
                  <a:pt x="4827963" y="657890"/>
                  <a:pt x="4827963" y="657049"/>
                  <a:pt x="4826281" y="657049"/>
                </a:cubicBezTo>
                <a:close/>
                <a:moveTo>
                  <a:pt x="4959132" y="657049"/>
                </a:moveTo>
                <a:cubicBezTo>
                  <a:pt x="4951565" y="657049"/>
                  <a:pt x="4949883" y="660413"/>
                  <a:pt x="4949883" y="667139"/>
                </a:cubicBezTo>
                <a:lnTo>
                  <a:pt x="4949883" y="729361"/>
                </a:lnTo>
                <a:cubicBezTo>
                  <a:pt x="4949883" y="731043"/>
                  <a:pt x="4949883" y="731883"/>
                  <a:pt x="4951565" y="731883"/>
                </a:cubicBezTo>
                <a:lnTo>
                  <a:pt x="4954928" y="731883"/>
                </a:lnTo>
                <a:cubicBezTo>
                  <a:pt x="4955769" y="731883"/>
                  <a:pt x="4956610" y="731043"/>
                  <a:pt x="4958291" y="728521"/>
                </a:cubicBezTo>
                <a:lnTo>
                  <a:pt x="4958291" y="699091"/>
                </a:lnTo>
                <a:lnTo>
                  <a:pt x="4969223" y="699091"/>
                </a:lnTo>
                <a:cubicBezTo>
                  <a:pt x="4975948" y="699091"/>
                  <a:pt x="4980994" y="698250"/>
                  <a:pt x="4984357" y="697409"/>
                </a:cubicBezTo>
                <a:cubicBezTo>
                  <a:pt x="4992765" y="694887"/>
                  <a:pt x="4997811" y="688160"/>
                  <a:pt x="4997811" y="678071"/>
                </a:cubicBezTo>
                <a:cubicBezTo>
                  <a:pt x="4997811" y="669662"/>
                  <a:pt x="4994448" y="662935"/>
                  <a:pt x="4986880" y="659571"/>
                </a:cubicBezTo>
                <a:cubicBezTo>
                  <a:pt x="4982676" y="657890"/>
                  <a:pt x="4976790" y="657049"/>
                  <a:pt x="4968381" y="657049"/>
                </a:cubicBezTo>
                <a:close/>
                <a:moveTo>
                  <a:pt x="4900274" y="657049"/>
                </a:moveTo>
                <a:cubicBezTo>
                  <a:pt x="4892707" y="657049"/>
                  <a:pt x="4891025" y="660413"/>
                  <a:pt x="4891025" y="667139"/>
                </a:cubicBezTo>
                <a:lnTo>
                  <a:pt x="4891025" y="729361"/>
                </a:lnTo>
                <a:cubicBezTo>
                  <a:pt x="4891025" y="731043"/>
                  <a:pt x="4891025" y="731883"/>
                  <a:pt x="4892707" y="731883"/>
                </a:cubicBezTo>
                <a:lnTo>
                  <a:pt x="4896070" y="731883"/>
                </a:lnTo>
                <a:cubicBezTo>
                  <a:pt x="4897752" y="731883"/>
                  <a:pt x="4897752" y="731043"/>
                  <a:pt x="4899433" y="728521"/>
                </a:cubicBezTo>
                <a:lnTo>
                  <a:pt x="4899433" y="699091"/>
                </a:lnTo>
                <a:lnTo>
                  <a:pt x="4910365" y="699091"/>
                </a:lnTo>
                <a:cubicBezTo>
                  <a:pt x="4917090" y="699091"/>
                  <a:pt x="4922136" y="698250"/>
                  <a:pt x="4925499" y="697409"/>
                </a:cubicBezTo>
                <a:cubicBezTo>
                  <a:pt x="4933907" y="694887"/>
                  <a:pt x="4938953" y="688160"/>
                  <a:pt x="4938953" y="678071"/>
                </a:cubicBezTo>
                <a:cubicBezTo>
                  <a:pt x="4938953" y="669662"/>
                  <a:pt x="4935590" y="662935"/>
                  <a:pt x="4928022" y="659571"/>
                </a:cubicBezTo>
                <a:cubicBezTo>
                  <a:pt x="4923818" y="657890"/>
                  <a:pt x="4917932" y="657049"/>
                  <a:pt x="4909523" y="657049"/>
                </a:cubicBezTo>
                <a:close/>
                <a:moveTo>
                  <a:pt x="5035648" y="657049"/>
                </a:moveTo>
                <a:cubicBezTo>
                  <a:pt x="5017991" y="657049"/>
                  <a:pt x="5005378" y="663776"/>
                  <a:pt x="5005378" y="694887"/>
                </a:cubicBezTo>
                <a:cubicBezTo>
                  <a:pt x="5005378" y="725997"/>
                  <a:pt x="5014628" y="733564"/>
                  <a:pt x="5034808" y="733564"/>
                </a:cubicBezTo>
                <a:cubicBezTo>
                  <a:pt x="5054988" y="733564"/>
                  <a:pt x="5065078" y="725156"/>
                  <a:pt x="5065078" y="694887"/>
                </a:cubicBezTo>
                <a:cubicBezTo>
                  <a:pt x="5065078" y="662934"/>
                  <a:pt x="5055828" y="657049"/>
                  <a:pt x="5035648" y="657049"/>
                </a:cubicBezTo>
                <a:close/>
                <a:moveTo>
                  <a:pt x="4720337" y="656208"/>
                </a:moveTo>
                <a:cubicBezTo>
                  <a:pt x="4695953" y="656208"/>
                  <a:pt x="4688385" y="668820"/>
                  <a:pt x="4688385" y="695727"/>
                </a:cubicBezTo>
                <a:cubicBezTo>
                  <a:pt x="4688385" y="724315"/>
                  <a:pt x="4698475" y="732724"/>
                  <a:pt x="4717815" y="732724"/>
                </a:cubicBezTo>
                <a:cubicBezTo>
                  <a:pt x="4728745" y="732724"/>
                  <a:pt x="4737995" y="731042"/>
                  <a:pt x="4741357" y="729360"/>
                </a:cubicBezTo>
                <a:cubicBezTo>
                  <a:pt x="4742198" y="729360"/>
                  <a:pt x="4743039" y="728519"/>
                  <a:pt x="4743880" y="727678"/>
                </a:cubicBezTo>
                <a:cubicBezTo>
                  <a:pt x="4743880" y="725996"/>
                  <a:pt x="4743880" y="725156"/>
                  <a:pt x="4743880" y="724315"/>
                </a:cubicBezTo>
                <a:lnTo>
                  <a:pt x="4743880" y="695727"/>
                </a:lnTo>
                <a:cubicBezTo>
                  <a:pt x="4743880" y="694045"/>
                  <a:pt x="4743039" y="693204"/>
                  <a:pt x="4741357" y="693204"/>
                </a:cubicBezTo>
                <a:lnTo>
                  <a:pt x="4719496" y="693204"/>
                </a:lnTo>
                <a:cubicBezTo>
                  <a:pt x="4718655" y="693204"/>
                  <a:pt x="4717815" y="694045"/>
                  <a:pt x="4717815" y="694886"/>
                </a:cubicBezTo>
                <a:lnTo>
                  <a:pt x="4717815" y="698249"/>
                </a:lnTo>
                <a:cubicBezTo>
                  <a:pt x="4717815" y="699090"/>
                  <a:pt x="4718655" y="699931"/>
                  <a:pt x="4719496" y="699931"/>
                </a:cubicBezTo>
                <a:lnTo>
                  <a:pt x="4736313" y="699931"/>
                </a:lnTo>
                <a:lnTo>
                  <a:pt x="4736313" y="720952"/>
                </a:lnTo>
                <a:cubicBezTo>
                  <a:pt x="4736313" y="723474"/>
                  <a:pt x="4735472" y="723474"/>
                  <a:pt x="4733790" y="724315"/>
                </a:cubicBezTo>
                <a:cubicBezTo>
                  <a:pt x="4729586" y="725156"/>
                  <a:pt x="4725382" y="725996"/>
                  <a:pt x="4716973" y="725996"/>
                </a:cubicBezTo>
                <a:cubicBezTo>
                  <a:pt x="4697634" y="725996"/>
                  <a:pt x="4695953" y="710862"/>
                  <a:pt x="4695953" y="694045"/>
                </a:cubicBezTo>
                <a:cubicBezTo>
                  <a:pt x="4695953" y="677229"/>
                  <a:pt x="4699315" y="662934"/>
                  <a:pt x="4718655" y="662934"/>
                </a:cubicBezTo>
                <a:cubicBezTo>
                  <a:pt x="4726223" y="662934"/>
                  <a:pt x="4731267" y="663775"/>
                  <a:pt x="4734631" y="664616"/>
                </a:cubicBezTo>
                <a:cubicBezTo>
                  <a:pt x="4736313" y="665457"/>
                  <a:pt x="4737153" y="665457"/>
                  <a:pt x="4737995" y="665457"/>
                </a:cubicBezTo>
                <a:cubicBezTo>
                  <a:pt x="4738835" y="665457"/>
                  <a:pt x="4739675" y="665457"/>
                  <a:pt x="4739675" y="664616"/>
                </a:cubicBezTo>
                <a:cubicBezTo>
                  <a:pt x="4740517" y="662934"/>
                  <a:pt x="4740517" y="661253"/>
                  <a:pt x="4740517" y="660412"/>
                </a:cubicBezTo>
                <a:cubicBezTo>
                  <a:pt x="4740517" y="658730"/>
                  <a:pt x="4739675" y="658730"/>
                  <a:pt x="4737995" y="657889"/>
                </a:cubicBezTo>
                <a:cubicBezTo>
                  <a:pt x="4733790" y="657049"/>
                  <a:pt x="4727063" y="656208"/>
                  <a:pt x="4720337" y="656208"/>
                </a:cubicBezTo>
                <a:close/>
                <a:moveTo>
                  <a:pt x="5118891" y="655368"/>
                </a:moveTo>
                <a:cubicBezTo>
                  <a:pt x="5108801" y="655368"/>
                  <a:pt x="5098711" y="659572"/>
                  <a:pt x="5091985" y="663776"/>
                </a:cubicBezTo>
                <a:lnTo>
                  <a:pt x="5093666" y="675548"/>
                </a:lnTo>
                <a:cubicBezTo>
                  <a:pt x="5100393" y="670503"/>
                  <a:pt x="5109642" y="667140"/>
                  <a:pt x="5117210" y="667140"/>
                </a:cubicBezTo>
                <a:cubicBezTo>
                  <a:pt x="5128981" y="667140"/>
                  <a:pt x="5133185" y="672185"/>
                  <a:pt x="5133185" y="683956"/>
                </a:cubicBezTo>
                <a:lnTo>
                  <a:pt x="5133185" y="685638"/>
                </a:lnTo>
                <a:cubicBezTo>
                  <a:pt x="5099552" y="687320"/>
                  <a:pt x="5090303" y="699091"/>
                  <a:pt x="5090303" y="711704"/>
                </a:cubicBezTo>
                <a:cubicBezTo>
                  <a:pt x="5090303" y="723475"/>
                  <a:pt x="5100393" y="732725"/>
                  <a:pt x="5113846" y="732725"/>
                </a:cubicBezTo>
                <a:cubicBezTo>
                  <a:pt x="5122255" y="732725"/>
                  <a:pt x="5128141" y="729361"/>
                  <a:pt x="5134026" y="722635"/>
                </a:cubicBezTo>
                <a:cubicBezTo>
                  <a:pt x="5136549" y="729361"/>
                  <a:pt x="5141593" y="733565"/>
                  <a:pt x="5152525" y="731884"/>
                </a:cubicBezTo>
                <a:lnTo>
                  <a:pt x="5153366" y="720953"/>
                </a:lnTo>
                <a:cubicBezTo>
                  <a:pt x="5147480" y="720953"/>
                  <a:pt x="5146638" y="720113"/>
                  <a:pt x="5146638" y="714226"/>
                </a:cubicBezTo>
                <a:lnTo>
                  <a:pt x="5146638" y="683956"/>
                </a:lnTo>
                <a:cubicBezTo>
                  <a:pt x="5147480" y="663776"/>
                  <a:pt x="5138230" y="655368"/>
                  <a:pt x="5118891" y="655368"/>
                </a:cubicBezTo>
                <a:close/>
                <a:moveTo>
                  <a:pt x="5261831" y="655368"/>
                </a:moveTo>
                <a:cubicBezTo>
                  <a:pt x="5251741" y="655368"/>
                  <a:pt x="5241652" y="659572"/>
                  <a:pt x="5234924" y="663776"/>
                </a:cubicBezTo>
                <a:lnTo>
                  <a:pt x="5237447" y="675548"/>
                </a:lnTo>
                <a:cubicBezTo>
                  <a:pt x="5244174" y="670503"/>
                  <a:pt x="5253423" y="667139"/>
                  <a:pt x="5260991" y="667139"/>
                </a:cubicBezTo>
                <a:cubicBezTo>
                  <a:pt x="5272763" y="667139"/>
                  <a:pt x="5276966" y="672184"/>
                  <a:pt x="5276966" y="683956"/>
                </a:cubicBezTo>
                <a:lnTo>
                  <a:pt x="5276966" y="685638"/>
                </a:lnTo>
                <a:cubicBezTo>
                  <a:pt x="5243333" y="687320"/>
                  <a:pt x="5234084" y="699091"/>
                  <a:pt x="5234084" y="711704"/>
                </a:cubicBezTo>
                <a:cubicBezTo>
                  <a:pt x="5234084" y="723475"/>
                  <a:pt x="5244174" y="732725"/>
                  <a:pt x="5257627" y="732725"/>
                </a:cubicBezTo>
                <a:cubicBezTo>
                  <a:pt x="5266036" y="732725"/>
                  <a:pt x="5271922" y="729361"/>
                  <a:pt x="5277808" y="722635"/>
                </a:cubicBezTo>
                <a:cubicBezTo>
                  <a:pt x="5280331" y="729361"/>
                  <a:pt x="5285375" y="733565"/>
                  <a:pt x="5295465" y="731883"/>
                </a:cubicBezTo>
                <a:lnTo>
                  <a:pt x="5296306" y="720953"/>
                </a:lnTo>
                <a:cubicBezTo>
                  <a:pt x="5290420" y="720953"/>
                  <a:pt x="5289579" y="720113"/>
                  <a:pt x="5289579" y="714226"/>
                </a:cubicBezTo>
                <a:lnTo>
                  <a:pt x="5289579" y="683956"/>
                </a:lnTo>
                <a:cubicBezTo>
                  <a:pt x="5290420" y="663776"/>
                  <a:pt x="5281171" y="655368"/>
                  <a:pt x="5261831" y="655368"/>
                </a:cubicBezTo>
                <a:close/>
                <a:moveTo>
                  <a:pt x="5192883" y="653686"/>
                </a:moveTo>
                <a:cubicBezTo>
                  <a:pt x="5181112" y="653686"/>
                  <a:pt x="5171863" y="657890"/>
                  <a:pt x="5164295" y="663776"/>
                </a:cubicBezTo>
                <a:lnTo>
                  <a:pt x="5168500" y="674707"/>
                </a:lnTo>
                <a:cubicBezTo>
                  <a:pt x="5176067" y="668821"/>
                  <a:pt x="5183635" y="665457"/>
                  <a:pt x="5191202" y="665457"/>
                </a:cubicBezTo>
                <a:cubicBezTo>
                  <a:pt x="5200451" y="665457"/>
                  <a:pt x="5206337" y="670503"/>
                  <a:pt x="5206337" y="678070"/>
                </a:cubicBezTo>
                <a:cubicBezTo>
                  <a:pt x="5206337" y="690683"/>
                  <a:pt x="5186157" y="702454"/>
                  <a:pt x="5164295" y="719271"/>
                </a:cubicBezTo>
                <a:lnTo>
                  <a:pt x="5164295" y="730202"/>
                </a:lnTo>
                <a:lnTo>
                  <a:pt x="5164295" y="731043"/>
                </a:lnTo>
                <a:lnTo>
                  <a:pt x="5223994" y="731043"/>
                </a:lnTo>
                <a:lnTo>
                  <a:pt x="5223994" y="718431"/>
                </a:lnTo>
                <a:lnTo>
                  <a:pt x="5184475" y="718431"/>
                </a:lnTo>
                <a:cubicBezTo>
                  <a:pt x="5204655" y="703296"/>
                  <a:pt x="5220632" y="694046"/>
                  <a:pt x="5220632" y="676389"/>
                </a:cubicBezTo>
                <a:cubicBezTo>
                  <a:pt x="5220632" y="662934"/>
                  <a:pt x="5208860" y="653686"/>
                  <a:pt x="5192883" y="653686"/>
                </a:cubicBezTo>
                <a:close/>
                <a:moveTo>
                  <a:pt x="4534512" y="628461"/>
                </a:moveTo>
                <a:lnTo>
                  <a:pt x="4526104" y="645278"/>
                </a:lnTo>
                <a:lnTo>
                  <a:pt x="4526104" y="765517"/>
                </a:lnTo>
                <a:lnTo>
                  <a:pt x="4534512" y="783174"/>
                </a:lnTo>
                <a:lnTo>
                  <a:pt x="4542921" y="765517"/>
                </a:lnTo>
                <a:lnTo>
                  <a:pt x="4542921" y="645278"/>
                </a:lnTo>
                <a:close/>
                <a:moveTo>
                  <a:pt x="4483222" y="628461"/>
                </a:moveTo>
                <a:lnTo>
                  <a:pt x="4474814" y="645278"/>
                </a:lnTo>
                <a:lnTo>
                  <a:pt x="4474814" y="817649"/>
                </a:lnTo>
                <a:lnTo>
                  <a:pt x="4483222" y="834465"/>
                </a:lnTo>
                <a:lnTo>
                  <a:pt x="4491631" y="817649"/>
                </a:lnTo>
                <a:lnTo>
                  <a:pt x="4491631" y="645278"/>
                </a:lnTo>
                <a:close/>
                <a:moveTo>
                  <a:pt x="4431089" y="628461"/>
                </a:moveTo>
                <a:lnTo>
                  <a:pt x="4422681" y="645278"/>
                </a:lnTo>
                <a:lnTo>
                  <a:pt x="4422681" y="885756"/>
                </a:lnTo>
                <a:lnTo>
                  <a:pt x="4431089" y="903413"/>
                </a:lnTo>
                <a:lnTo>
                  <a:pt x="4440339" y="885756"/>
                </a:lnTo>
                <a:lnTo>
                  <a:pt x="4440339" y="645278"/>
                </a:lnTo>
                <a:close/>
                <a:moveTo>
                  <a:pt x="4328508" y="628461"/>
                </a:moveTo>
                <a:lnTo>
                  <a:pt x="4320100" y="645278"/>
                </a:lnTo>
                <a:lnTo>
                  <a:pt x="4320100" y="765517"/>
                </a:lnTo>
                <a:lnTo>
                  <a:pt x="4328508" y="783174"/>
                </a:lnTo>
                <a:lnTo>
                  <a:pt x="4336917" y="765517"/>
                </a:lnTo>
                <a:lnTo>
                  <a:pt x="4336917" y="645278"/>
                </a:lnTo>
                <a:close/>
                <a:moveTo>
                  <a:pt x="4276377" y="628461"/>
                </a:moveTo>
                <a:lnTo>
                  <a:pt x="4267969" y="645278"/>
                </a:lnTo>
                <a:lnTo>
                  <a:pt x="4267969" y="714226"/>
                </a:lnTo>
                <a:lnTo>
                  <a:pt x="4276377" y="731043"/>
                </a:lnTo>
                <a:lnTo>
                  <a:pt x="4285627" y="714226"/>
                </a:lnTo>
                <a:lnTo>
                  <a:pt x="4285627" y="645278"/>
                </a:lnTo>
                <a:close/>
                <a:moveTo>
                  <a:pt x="5260150" y="555310"/>
                </a:moveTo>
                <a:lnTo>
                  <a:pt x="5260150" y="568763"/>
                </a:lnTo>
                <a:cubicBezTo>
                  <a:pt x="5260150" y="576330"/>
                  <a:pt x="5259309" y="597351"/>
                  <a:pt x="5232403" y="597351"/>
                </a:cubicBezTo>
                <a:cubicBezTo>
                  <a:pt x="5221471" y="597351"/>
                  <a:pt x="5211381" y="593988"/>
                  <a:pt x="5211381" y="581375"/>
                </a:cubicBezTo>
                <a:cubicBezTo>
                  <a:pt x="5211381" y="568763"/>
                  <a:pt x="5220631" y="565400"/>
                  <a:pt x="5231561" y="562877"/>
                </a:cubicBezTo>
                <a:cubicBezTo>
                  <a:pt x="5242493" y="560355"/>
                  <a:pt x="5254264" y="560355"/>
                  <a:pt x="5260150" y="555310"/>
                </a:cubicBezTo>
                <a:close/>
                <a:moveTo>
                  <a:pt x="5113845" y="488883"/>
                </a:moveTo>
                <a:cubicBezTo>
                  <a:pt x="5087780" y="488883"/>
                  <a:pt x="5060032" y="496450"/>
                  <a:pt x="5060032" y="528402"/>
                </a:cubicBezTo>
                <a:cubicBezTo>
                  <a:pt x="5060032" y="550265"/>
                  <a:pt x="5080212" y="556991"/>
                  <a:pt x="5099552" y="561195"/>
                </a:cubicBezTo>
                <a:cubicBezTo>
                  <a:pt x="5123936" y="566240"/>
                  <a:pt x="5138230" y="570444"/>
                  <a:pt x="5138230" y="580535"/>
                </a:cubicBezTo>
                <a:cubicBezTo>
                  <a:pt x="5138230" y="592307"/>
                  <a:pt x="5125617" y="596510"/>
                  <a:pt x="5115528" y="596510"/>
                </a:cubicBezTo>
                <a:cubicBezTo>
                  <a:pt x="5102074" y="596510"/>
                  <a:pt x="5089462" y="590625"/>
                  <a:pt x="5089462" y="575490"/>
                </a:cubicBezTo>
                <a:lnTo>
                  <a:pt x="5057510" y="575490"/>
                </a:lnTo>
                <a:cubicBezTo>
                  <a:pt x="5058350" y="608282"/>
                  <a:pt x="5086939" y="619213"/>
                  <a:pt x="5115528" y="619213"/>
                </a:cubicBezTo>
                <a:cubicBezTo>
                  <a:pt x="5143275" y="619213"/>
                  <a:pt x="5171863" y="609123"/>
                  <a:pt x="5171863" y="576330"/>
                </a:cubicBezTo>
                <a:cubicBezTo>
                  <a:pt x="5171863" y="553627"/>
                  <a:pt x="5152523" y="546060"/>
                  <a:pt x="5132344" y="541856"/>
                </a:cubicBezTo>
                <a:cubicBezTo>
                  <a:pt x="5113005" y="537652"/>
                  <a:pt x="5093665" y="535970"/>
                  <a:pt x="5093665" y="523358"/>
                </a:cubicBezTo>
                <a:cubicBezTo>
                  <a:pt x="5093665" y="513267"/>
                  <a:pt x="5105437" y="511586"/>
                  <a:pt x="5113005" y="511586"/>
                </a:cubicBezTo>
                <a:cubicBezTo>
                  <a:pt x="5125617" y="511586"/>
                  <a:pt x="5135707" y="514950"/>
                  <a:pt x="5136548" y="528402"/>
                </a:cubicBezTo>
                <a:lnTo>
                  <a:pt x="5168500" y="528402"/>
                </a:lnTo>
                <a:cubicBezTo>
                  <a:pt x="5165978" y="498133"/>
                  <a:pt x="5140753" y="488883"/>
                  <a:pt x="5113845" y="488883"/>
                </a:cubicBezTo>
                <a:close/>
                <a:moveTo>
                  <a:pt x="4931385" y="488883"/>
                </a:moveTo>
                <a:cubicBezTo>
                  <a:pt x="4915410" y="488883"/>
                  <a:pt x="4902797" y="496451"/>
                  <a:pt x="4893548" y="509064"/>
                </a:cubicBezTo>
                <a:lnTo>
                  <a:pt x="4892707" y="509064"/>
                </a:lnTo>
                <a:lnTo>
                  <a:pt x="4892707" y="492247"/>
                </a:lnTo>
                <a:lnTo>
                  <a:pt x="4861595" y="492247"/>
                </a:lnTo>
                <a:lnTo>
                  <a:pt x="4861595" y="616690"/>
                </a:lnTo>
                <a:lnTo>
                  <a:pt x="4895229" y="616690"/>
                </a:lnTo>
                <a:lnTo>
                  <a:pt x="4895229" y="544379"/>
                </a:lnTo>
                <a:cubicBezTo>
                  <a:pt x="4895229" y="519994"/>
                  <a:pt x="4911205" y="515790"/>
                  <a:pt x="4917932" y="515790"/>
                </a:cubicBezTo>
                <a:cubicBezTo>
                  <a:pt x="4939793" y="515790"/>
                  <a:pt x="4938953" y="532607"/>
                  <a:pt x="4938953" y="546902"/>
                </a:cubicBezTo>
                <a:lnTo>
                  <a:pt x="4938953" y="616690"/>
                </a:lnTo>
                <a:lnTo>
                  <a:pt x="4972586" y="616690"/>
                </a:lnTo>
                <a:lnTo>
                  <a:pt x="4972586" y="547742"/>
                </a:lnTo>
                <a:cubicBezTo>
                  <a:pt x="4972586" y="532607"/>
                  <a:pt x="4975949" y="516631"/>
                  <a:pt x="4995288" y="516631"/>
                </a:cubicBezTo>
                <a:cubicBezTo>
                  <a:pt x="5014628" y="516631"/>
                  <a:pt x="5016310" y="530084"/>
                  <a:pt x="5016310" y="546902"/>
                </a:cubicBezTo>
                <a:lnTo>
                  <a:pt x="5016310" y="616690"/>
                </a:lnTo>
                <a:lnTo>
                  <a:pt x="5049943" y="616690"/>
                </a:lnTo>
                <a:lnTo>
                  <a:pt x="5049943" y="533448"/>
                </a:lnTo>
                <a:cubicBezTo>
                  <a:pt x="5049943" y="501496"/>
                  <a:pt x="5030603" y="488883"/>
                  <a:pt x="5004537" y="488883"/>
                </a:cubicBezTo>
                <a:cubicBezTo>
                  <a:pt x="4987720" y="488883"/>
                  <a:pt x="4975108" y="498974"/>
                  <a:pt x="4967540" y="509905"/>
                </a:cubicBezTo>
                <a:cubicBezTo>
                  <a:pt x="4960815" y="494770"/>
                  <a:pt x="4947361" y="488883"/>
                  <a:pt x="4931385" y="488883"/>
                </a:cubicBezTo>
                <a:close/>
                <a:moveTo>
                  <a:pt x="5239970" y="488883"/>
                </a:moveTo>
                <a:cubicBezTo>
                  <a:pt x="5212223" y="488883"/>
                  <a:pt x="5183634" y="498133"/>
                  <a:pt x="5181953" y="530084"/>
                </a:cubicBezTo>
                <a:lnTo>
                  <a:pt x="5181953" y="530925"/>
                </a:lnTo>
                <a:lnTo>
                  <a:pt x="5215586" y="530925"/>
                </a:lnTo>
                <a:cubicBezTo>
                  <a:pt x="5217268" y="517472"/>
                  <a:pt x="5225676" y="512427"/>
                  <a:pt x="5238288" y="512427"/>
                </a:cubicBezTo>
                <a:cubicBezTo>
                  <a:pt x="5250060" y="512427"/>
                  <a:pt x="5260150" y="514950"/>
                  <a:pt x="5260150" y="529243"/>
                </a:cubicBezTo>
                <a:cubicBezTo>
                  <a:pt x="5260150" y="542697"/>
                  <a:pt x="5240811" y="541856"/>
                  <a:pt x="5219790" y="545219"/>
                </a:cubicBezTo>
                <a:cubicBezTo>
                  <a:pt x="5198769" y="548583"/>
                  <a:pt x="5177748" y="555310"/>
                  <a:pt x="5177748" y="583057"/>
                </a:cubicBezTo>
                <a:cubicBezTo>
                  <a:pt x="5177748" y="608282"/>
                  <a:pt x="5196246" y="620053"/>
                  <a:pt x="5219790" y="620053"/>
                </a:cubicBezTo>
                <a:cubicBezTo>
                  <a:pt x="5234925" y="620053"/>
                  <a:pt x="5250901" y="615850"/>
                  <a:pt x="5261831" y="604918"/>
                </a:cubicBezTo>
                <a:cubicBezTo>
                  <a:pt x="5261831" y="609123"/>
                  <a:pt x="5263513" y="612485"/>
                  <a:pt x="5264354" y="616690"/>
                </a:cubicBezTo>
                <a:lnTo>
                  <a:pt x="5298828" y="616690"/>
                </a:lnTo>
                <a:cubicBezTo>
                  <a:pt x="5295465" y="611645"/>
                  <a:pt x="5294624" y="599873"/>
                  <a:pt x="5294624" y="588943"/>
                </a:cubicBezTo>
                <a:lnTo>
                  <a:pt x="5294624" y="524198"/>
                </a:lnTo>
                <a:cubicBezTo>
                  <a:pt x="5294624" y="494770"/>
                  <a:pt x="5264354" y="488883"/>
                  <a:pt x="5239970" y="488883"/>
                </a:cubicBezTo>
                <a:close/>
                <a:moveTo>
                  <a:pt x="4772468" y="487204"/>
                </a:moveTo>
                <a:lnTo>
                  <a:pt x="4794330" y="549424"/>
                </a:lnTo>
                <a:lnTo>
                  <a:pt x="4749765" y="549424"/>
                </a:lnTo>
                <a:close/>
                <a:moveTo>
                  <a:pt x="4753129" y="444321"/>
                </a:moveTo>
                <a:lnTo>
                  <a:pt x="4688385" y="615850"/>
                </a:lnTo>
                <a:lnTo>
                  <a:pt x="4726223" y="615850"/>
                </a:lnTo>
                <a:lnTo>
                  <a:pt x="4739675" y="578013"/>
                </a:lnTo>
                <a:lnTo>
                  <a:pt x="4803578" y="578013"/>
                </a:lnTo>
                <a:lnTo>
                  <a:pt x="4817033" y="615850"/>
                </a:lnTo>
                <a:lnTo>
                  <a:pt x="4855711" y="615850"/>
                </a:lnTo>
                <a:lnTo>
                  <a:pt x="4791807" y="444321"/>
                </a:lnTo>
                <a:close/>
                <a:moveTo>
                  <a:pt x="4585803" y="421617"/>
                </a:moveTo>
                <a:lnTo>
                  <a:pt x="4568986" y="456092"/>
                </a:lnTo>
                <a:lnTo>
                  <a:pt x="4568986" y="593988"/>
                </a:lnTo>
                <a:lnTo>
                  <a:pt x="4586644" y="628462"/>
                </a:lnTo>
                <a:lnTo>
                  <a:pt x="4577394" y="645278"/>
                </a:lnTo>
                <a:lnTo>
                  <a:pt x="4577394" y="714227"/>
                </a:lnTo>
                <a:lnTo>
                  <a:pt x="4586644" y="731043"/>
                </a:lnTo>
                <a:lnTo>
                  <a:pt x="4595052" y="714227"/>
                </a:lnTo>
                <a:lnTo>
                  <a:pt x="4595052" y="645278"/>
                </a:lnTo>
                <a:lnTo>
                  <a:pt x="4586644" y="628462"/>
                </a:lnTo>
                <a:lnTo>
                  <a:pt x="4603461" y="593988"/>
                </a:lnTo>
                <a:lnTo>
                  <a:pt x="4603461" y="456092"/>
                </a:lnTo>
                <a:close/>
                <a:moveTo>
                  <a:pt x="4277219" y="421617"/>
                </a:moveTo>
                <a:lnTo>
                  <a:pt x="4259561" y="456091"/>
                </a:lnTo>
                <a:lnTo>
                  <a:pt x="4259561" y="593988"/>
                </a:lnTo>
                <a:lnTo>
                  <a:pt x="4276378" y="628462"/>
                </a:lnTo>
                <a:lnTo>
                  <a:pt x="4294036" y="593988"/>
                </a:lnTo>
                <a:lnTo>
                  <a:pt x="4294036" y="456091"/>
                </a:lnTo>
                <a:close/>
                <a:moveTo>
                  <a:pt x="4534513" y="370327"/>
                </a:moveTo>
                <a:lnTo>
                  <a:pt x="4517696" y="403960"/>
                </a:lnTo>
                <a:lnTo>
                  <a:pt x="4517696" y="593988"/>
                </a:lnTo>
                <a:lnTo>
                  <a:pt x="4534513" y="628463"/>
                </a:lnTo>
                <a:lnTo>
                  <a:pt x="4552170" y="593988"/>
                </a:lnTo>
                <a:lnTo>
                  <a:pt x="4552170" y="403960"/>
                </a:lnTo>
                <a:close/>
                <a:moveTo>
                  <a:pt x="4328509" y="370327"/>
                </a:moveTo>
                <a:lnTo>
                  <a:pt x="4310851" y="404800"/>
                </a:lnTo>
                <a:lnTo>
                  <a:pt x="4310851" y="593988"/>
                </a:lnTo>
                <a:lnTo>
                  <a:pt x="4328509" y="628463"/>
                </a:lnTo>
                <a:lnTo>
                  <a:pt x="4345326" y="593988"/>
                </a:lnTo>
                <a:lnTo>
                  <a:pt x="4345326" y="404800"/>
                </a:lnTo>
                <a:close/>
                <a:moveTo>
                  <a:pt x="4483222" y="319035"/>
                </a:moveTo>
                <a:lnTo>
                  <a:pt x="4465564" y="352668"/>
                </a:lnTo>
                <a:lnTo>
                  <a:pt x="4465564" y="593987"/>
                </a:lnTo>
                <a:lnTo>
                  <a:pt x="4483222" y="628461"/>
                </a:lnTo>
                <a:lnTo>
                  <a:pt x="4500039" y="593987"/>
                </a:lnTo>
                <a:lnTo>
                  <a:pt x="4500039" y="352668"/>
                </a:lnTo>
                <a:close/>
                <a:moveTo>
                  <a:pt x="4379800" y="318195"/>
                </a:moveTo>
                <a:lnTo>
                  <a:pt x="4362983" y="352669"/>
                </a:lnTo>
                <a:lnTo>
                  <a:pt x="4362983" y="593988"/>
                </a:lnTo>
                <a:lnTo>
                  <a:pt x="4379800" y="628462"/>
                </a:lnTo>
                <a:lnTo>
                  <a:pt x="4371391" y="645278"/>
                </a:lnTo>
                <a:lnTo>
                  <a:pt x="4371391" y="817648"/>
                </a:lnTo>
                <a:lnTo>
                  <a:pt x="4379800" y="834465"/>
                </a:lnTo>
                <a:lnTo>
                  <a:pt x="4388208" y="817648"/>
                </a:lnTo>
                <a:lnTo>
                  <a:pt x="4388208" y="645278"/>
                </a:lnTo>
                <a:lnTo>
                  <a:pt x="4379800" y="628462"/>
                </a:lnTo>
                <a:lnTo>
                  <a:pt x="4397457" y="593988"/>
                </a:lnTo>
                <a:lnTo>
                  <a:pt x="4397457" y="352669"/>
                </a:lnTo>
                <a:close/>
                <a:moveTo>
                  <a:pt x="4431090" y="250088"/>
                </a:moveTo>
                <a:lnTo>
                  <a:pt x="4414273" y="283721"/>
                </a:lnTo>
                <a:lnTo>
                  <a:pt x="4414273" y="593988"/>
                </a:lnTo>
                <a:lnTo>
                  <a:pt x="4431090" y="628462"/>
                </a:lnTo>
                <a:lnTo>
                  <a:pt x="4448748" y="593988"/>
                </a:lnTo>
                <a:lnTo>
                  <a:pt x="4448748" y="283721"/>
                </a:lnTo>
                <a:close/>
                <a:moveTo>
                  <a:pt x="0" y="0"/>
                </a:moveTo>
                <a:lnTo>
                  <a:pt x="5988050" y="0"/>
                </a:lnTo>
                <a:lnTo>
                  <a:pt x="5988050" y="6875997"/>
                </a:lnTo>
                <a:lnTo>
                  <a:pt x="0" y="687599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de-DE" cap="all" dirty="0"/>
            </a:lvl1pPr>
          </a:lstStyle>
          <a:p>
            <a:pPr marL="254058" lvl="0" indent="-254058" algn="ctr"/>
            <a:r>
              <a:rPr lang="de-DE" dirty="0"/>
              <a:t>Foto</a:t>
            </a:r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093E7419-2678-4540-911C-8C77D5226D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563" y="1532401"/>
            <a:ext cx="5226340" cy="30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lang="de-DE" sz="180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24C88DA-1CCC-5049-885A-5B17FB455B8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5226341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10EE192E-D0E4-5F4A-B4AE-206ACB96022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5226341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8393912-760D-4AA1-A351-64A97EA7F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5379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pagina intera con logo_Am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FFC3F9D8-5678-4B05-944F-06186AEDCE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" y="3"/>
            <a:ext cx="12191995" cy="6876000"/>
          </a:xfrm>
          <a:custGeom>
            <a:avLst/>
            <a:gdLst>
              <a:gd name="connsiteX0" fmla="*/ 10409008 w 12191995"/>
              <a:gd name="connsiteY0" fmla="*/ 6626757 h 6876000"/>
              <a:gd name="connsiteX1" fmla="*/ 10409008 w 12191995"/>
              <a:gd name="connsiteY1" fmla="*/ 6649701 h 6876000"/>
              <a:gd name="connsiteX2" fmla="*/ 10461107 w 12191995"/>
              <a:gd name="connsiteY2" fmla="*/ 6664962 h 6876000"/>
              <a:gd name="connsiteX3" fmla="*/ 10463809 w 12191995"/>
              <a:gd name="connsiteY3" fmla="*/ 6634603 h 6876000"/>
              <a:gd name="connsiteX4" fmla="*/ 11320734 w 12191995"/>
              <a:gd name="connsiteY4" fmla="*/ 6611629 h 6876000"/>
              <a:gd name="connsiteX5" fmla="*/ 11332405 w 12191995"/>
              <a:gd name="connsiteY5" fmla="*/ 6638987 h 6876000"/>
              <a:gd name="connsiteX6" fmla="*/ 11309977 w 12191995"/>
              <a:gd name="connsiteY6" fmla="*/ 6638987 h 6876000"/>
              <a:gd name="connsiteX7" fmla="*/ 11320678 w 12191995"/>
              <a:gd name="connsiteY7" fmla="*/ 6611497 h 6876000"/>
              <a:gd name="connsiteX8" fmla="*/ 11320786 w 12191995"/>
              <a:gd name="connsiteY8" fmla="*/ 6611497 h 6876000"/>
              <a:gd name="connsiteX9" fmla="*/ 11320734 w 12191995"/>
              <a:gd name="connsiteY9" fmla="*/ 6611629 h 6876000"/>
              <a:gd name="connsiteX10" fmla="*/ 11090450 w 12191995"/>
              <a:gd name="connsiteY10" fmla="*/ 6610739 h 6876000"/>
              <a:gd name="connsiteX11" fmla="*/ 11115796 w 12191995"/>
              <a:gd name="connsiteY11" fmla="*/ 6610739 h 6876000"/>
              <a:gd name="connsiteX12" fmla="*/ 11124552 w 12191995"/>
              <a:gd name="connsiteY12" fmla="*/ 6619289 h 6876000"/>
              <a:gd name="connsiteX13" fmla="*/ 11127632 w 12191995"/>
              <a:gd name="connsiteY13" fmla="*/ 6631735 h 6876000"/>
              <a:gd name="connsiteX14" fmla="*/ 11120768 w 12191995"/>
              <a:gd name="connsiteY14" fmla="*/ 6649052 h 6876000"/>
              <a:gd name="connsiteX15" fmla="*/ 11103204 w 12191995"/>
              <a:gd name="connsiteY15" fmla="*/ 6655762 h 6876000"/>
              <a:gd name="connsiteX16" fmla="*/ 11090558 w 12191995"/>
              <a:gd name="connsiteY16" fmla="*/ 6652732 h 6876000"/>
              <a:gd name="connsiteX17" fmla="*/ 11081857 w 12191995"/>
              <a:gd name="connsiteY17" fmla="*/ 6644181 h 6876000"/>
              <a:gd name="connsiteX18" fmla="*/ 11078722 w 12191995"/>
              <a:gd name="connsiteY18" fmla="*/ 6631735 h 6876000"/>
              <a:gd name="connsiteX19" fmla="*/ 11081749 w 12191995"/>
              <a:gd name="connsiteY19" fmla="*/ 6619289 h 6876000"/>
              <a:gd name="connsiteX20" fmla="*/ 11081803 w 12191995"/>
              <a:gd name="connsiteY20" fmla="*/ 6618910 h 6876000"/>
              <a:gd name="connsiteX21" fmla="*/ 11090450 w 12191995"/>
              <a:gd name="connsiteY21" fmla="*/ 6610739 h 6876000"/>
              <a:gd name="connsiteX22" fmla="*/ 11252420 w 12191995"/>
              <a:gd name="connsiteY22" fmla="*/ 6607222 h 6876000"/>
              <a:gd name="connsiteX23" fmla="*/ 11261553 w 12191995"/>
              <a:gd name="connsiteY23" fmla="*/ 6607222 h 6876000"/>
              <a:gd name="connsiteX24" fmla="*/ 11273875 w 12191995"/>
              <a:gd name="connsiteY24" fmla="*/ 6616800 h 6876000"/>
              <a:gd name="connsiteX25" fmla="*/ 11270903 w 12191995"/>
              <a:gd name="connsiteY25" fmla="*/ 6624105 h 6876000"/>
              <a:gd name="connsiteX26" fmla="*/ 11262526 w 12191995"/>
              <a:gd name="connsiteY26" fmla="*/ 6626540 h 6876000"/>
              <a:gd name="connsiteX27" fmla="*/ 11252420 w 12191995"/>
              <a:gd name="connsiteY27" fmla="*/ 6626432 h 6876000"/>
              <a:gd name="connsiteX28" fmla="*/ 10594216 w 12191995"/>
              <a:gd name="connsiteY28" fmla="*/ 6599321 h 6876000"/>
              <a:gd name="connsiteX29" fmla="*/ 10552332 w 12191995"/>
              <a:gd name="connsiteY29" fmla="*/ 6634603 h 6876000"/>
              <a:gd name="connsiteX30" fmla="*/ 10493154 w 12191995"/>
              <a:gd name="connsiteY30" fmla="*/ 6636118 h 6876000"/>
              <a:gd name="connsiteX31" fmla="*/ 10499261 w 12191995"/>
              <a:gd name="connsiteY31" fmla="*/ 6669886 h 6876000"/>
              <a:gd name="connsiteX32" fmla="*/ 10611565 w 12191995"/>
              <a:gd name="connsiteY32" fmla="*/ 6628976 h 6876000"/>
              <a:gd name="connsiteX33" fmla="*/ 10594216 w 12191995"/>
              <a:gd name="connsiteY33" fmla="*/ 6599321 h 6876000"/>
              <a:gd name="connsiteX34" fmla="*/ 10908591 w 12191995"/>
              <a:gd name="connsiteY34" fmla="*/ 6596723 h 6876000"/>
              <a:gd name="connsiteX35" fmla="*/ 10908591 w 12191995"/>
              <a:gd name="connsiteY35" fmla="*/ 6666206 h 6876000"/>
              <a:gd name="connsiteX36" fmla="*/ 10954096 w 12191995"/>
              <a:gd name="connsiteY36" fmla="*/ 6666206 h 6876000"/>
              <a:gd name="connsiteX37" fmla="*/ 10954096 w 12191995"/>
              <a:gd name="connsiteY37" fmla="*/ 6655708 h 6876000"/>
              <a:gd name="connsiteX38" fmla="*/ 10922102 w 12191995"/>
              <a:gd name="connsiteY38" fmla="*/ 6655708 h 6876000"/>
              <a:gd name="connsiteX39" fmla="*/ 10922102 w 12191995"/>
              <a:gd name="connsiteY39" fmla="*/ 6635956 h 6876000"/>
              <a:gd name="connsiteX40" fmla="*/ 10952205 w 12191995"/>
              <a:gd name="connsiteY40" fmla="*/ 6635956 h 6876000"/>
              <a:gd name="connsiteX41" fmla="*/ 10952205 w 12191995"/>
              <a:gd name="connsiteY41" fmla="*/ 6625458 h 6876000"/>
              <a:gd name="connsiteX42" fmla="*/ 10922102 w 12191995"/>
              <a:gd name="connsiteY42" fmla="*/ 6625458 h 6876000"/>
              <a:gd name="connsiteX43" fmla="*/ 10922102 w 12191995"/>
              <a:gd name="connsiteY43" fmla="*/ 6607222 h 6876000"/>
              <a:gd name="connsiteX44" fmla="*/ 10953556 w 12191995"/>
              <a:gd name="connsiteY44" fmla="*/ 6607222 h 6876000"/>
              <a:gd name="connsiteX45" fmla="*/ 10953556 w 12191995"/>
              <a:gd name="connsiteY45" fmla="*/ 6596723 h 6876000"/>
              <a:gd name="connsiteX46" fmla="*/ 10854061 w 12191995"/>
              <a:gd name="connsiteY46" fmla="*/ 6596723 h 6876000"/>
              <a:gd name="connsiteX47" fmla="*/ 10854061 w 12191995"/>
              <a:gd name="connsiteY47" fmla="*/ 6666206 h 6876000"/>
              <a:gd name="connsiteX48" fmla="*/ 10867464 w 12191995"/>
              <a:gd name="connsiteY48" fmla="*/ 6666206 h 6876000"/>
              <a:gd name="connsiteX49" fmla="*/ 10867464 w 12191995"/>
              <a:gd name="connsiteY49" fmla="*/ 6635739 h 6876000"/>
              <a:gd name="connsiteX50" fmla="*/ 10896377 w 12191995"/>
              <a:gd name="connsiteY50" fmla="*/ 6635739 h 6876000"/>
              <a:gd name="connsiteX51" fmla="*/ 10896377 w 12191995"/>
              <a:gd name="connsiteY51" fmla="*/ 6624917 h 6876000"/>
              <a:gd name="connsiteX52" fmla="*/ 10867464 w 12191995"/>
              <a:gd name="connsiteY52" fmla="*/ 6624917 h 6876000"/>
              <a:gd name="connsiteX53" fmla="*/ 10867464 w 12191995"/>
              <a:gd name="connsiteY53" fmla="*/ 6607222 h 6876000"/>
              <a:gd name="connsiteX54" fmla="*/ 10896377 w 12191995"/>
              <a:gd name="connsiteY54" fmla="*/ 6607222 h 6876000"/>
              <a:gd name="connsiteX55" fmla="*/ 10896377 w 12191995"/>
              <a:gd name="connsiteY55" fmla="*/ 6596723 h 6876000"/>
              <a:gd name="connsiteX56" fmla="*/ 10825039 w 12191995"/>
              <a:gd name="connsiteY56" fmla="*/ 6596723 h 6876000"/>
              <a:gd name="connsiteX57" fmla="*/ 10825039 w 12191995"/>
              <a:gd name="connsiteY57" fmla="*/ 6666206 h 6876000"/>
              <a:gd name="connsiteX58" fmla="*/ 10838442 w 12191995"/>
              <a:gd name="connsiteY58" fmla="*/ 6666206 h 6876000"/>
              <a:gd name="connsiteX59" fmla="*/ 10838442 w 12191995"/>
              <a:gd name="connsiteY59" fmla="*/ 6596723 h 6876000"/>
              <a:gd name="connsiteX60" fmla="*/ 10768455 w 12191995"/>
              <a:gd name="connsiteY60" fmla="*/ 6596723 h 6876000"/>
              <a:gd name="connsiteX61" fmla="*/ 10768455 w 12191995"/>
              <a:gd name="connsiteY61" fmla="*/ 6666206 h 6876000"/>
              <a:gd name="connsiteX62" fmla="*/ 10815527 w 12191995"/>
              <a:gd name="connsiteY62" fmla="*/ 6666206 h 6876000"/>
              <a:gd name="connsiteX63" fmla="*/ 10815527 w 12191995"/>
              <a:gd name="connsiteY63" fmla="*/ 6655708 h 6876000"/>
              <a:gd name="connsiteX64" fmla="*/ 10781858 w 12191995"/>
              <a:gd name="connsiteY64" fmla="*/ 6655708 h 6876000"/>
              <a:gd name="connsiteX65" fmla="*/ 10781858 w 12191995"/>
              <a:gd name="connsiteY65" fmla="*/ 6596723 h 6876000"/>
              <a:gd name="connsiteX66" fmla="*/ 11440385 w 12191995"/>
              <a:gd name="connsiteY66" fmla="*/ 6596615 h 6876000"/>
              <a:gd name="connsiteX67" fmla="*/ 11466759 w 12191995"/>
              <a:gd name="connsiteY67" fmla="*/ 6631572 h 6876000"/>
              <a:gd name="connsiteX68" fmla="*/ 11466759 w 12191995"/>
              <a:gd name="connsiteY68" fmla="*/ 6666098 h 6876000"/>
              <a:gd name="connsiteX69" fmla="*/ 11480162 w 12191995"/>
              <a:gd name="connsiteY69" fmla="*/ 6666098 h 6876000"/>
              <a:gd name="connsiteX70" fmla="*/ 11480162 w 12191995"/>
              <a:gd name="connsiteY70" fmla="*/ 6631789 h 6876000"/>
              <a:gd name="connsiteX71" fmla="*/ 11506373 w 12191995"/>
              <a:gd name="connsiteY71" fmla="*/ 6596723 h 6876000"/>
              <a:gd name="connsiteX72" fmla="*/ 11490430 w 12191995"/>
              <a:gd name="connsiteY72" fmla="*/ 6596723 h 6876000"/>
              <a:gd name="connsiteX73" fmla="*/ 11473352 w 12191995"/>
              <a:gd name="connsiteY73" fmla="*/ 6619938 h 6876000"/>
              <a:gd name="connsiteX74" fmla="*/ 11456544 w 12191995"/>
              <a:gd name="connsiteY74" fmla="*/ 6596723 h 6876000"/>
              <a:gd name="connsiteX75" fmla="*/ 11366237 w 12191995"/>
              <a:gd name="connsiteY75" fmla="*/ 6596615 h 6876000"/>
              <a:gd name="connsiteX76" fmla="*/ 11366237 w 12191995"/>
              <a:gd name="connsiteY76" fmla="*/ 6666206 h 6876000"/>
              <a:gd name="connsiteX77" fmla="*/ 11379369 w 12191995"/>
              <a:gd name="connsiteY77" fmla="*/ 6666206 h 6876000"/>
              <a:gd name="connsiteX78" fmla="*/ 11379369 w 12191995"/>
              <a:gd name="connsiteY78" fmla="*/ 6616908 h 6876000"/>
              <a:gd name="connsiteX79" fmla="*/ 11420821 w 12191995"/>
              <a:gd name="connsiteY79" fmla="*/ 6666206 h 6876000"/>
              <a:gd name="connsiteX80" fmla="*/ 11432387 w 12191995"/>
              <a:gd name="connsiteY80" fmla="*/ 6666206 h 6876000"/>
              <a:gd name="connsiteX81" fmla="*/ 11432387 w 12191995"/>
              <a:gd name="connsiteY81" fmla="*/ 6596723 h 6876000"/>
              <a:gd name="connsiteX82" fmla="*/ 11419308 w 12191995"/>
              <a:gd name="connsiteY82" fmla="*/ 6596723 h 6876000"/>
              <a:gd name="connsiteX83" fmla="*/ 11419308 w 12191995"/>
              <a:gd name="connsiteY83" fmla="*/ 6645426 h 6876000"/>
              <a:gd name="connsiteX84" fmla="*/ 11378072 w 12191995"/>
              <a:gd name="connsiteY84" fmla="*/ 6596723 h 6876000"/>
              <a:gd name="connsiteX85" fmla="*/ 11313760 w 12191995"/>
              <a:gd name="connsiteY85" fmla="*/ 6596615 h 6876000"/>
              <a:gd name="connsiteX86" fmla="*/ 11285170 w 12191995"/>
              <a:gd name="connsiteY86" fmla="*/ 6666098 h 6876000"/>
              <a:gd name="connsiteX87" fmla="*/ 11299222 w 12191995"/>
              <a:gd name="connsiteY87" fmla="*/ 6666098 h 6876000"/>
              <a:gd name="connsiteX88" fmla="*/ 11305815 w 12191995"/>
              <a:gd name="connsiteY88" fmla="*/ 6649268 h 6876000"/>
              <a:gd name="connsiteX89" fmla="*/ 11336675 w 12191995"/>
              <a:gd name="connsiteY89" fmla="*/ 6649268 h 6876000"/>
              <a:gd name="connsiteX90" fmla="*/ 11343862 w 12191995"/>
              <a:gd name="connsiteY90" fmla="*/ 6666206 h 6876000"/>
              <a:gd name="connsiteX91" fmla="*/ 11358022 w 12191995"/>
              <a:gd name="connsiteY91" fmla="*/ 6666206 h 6876000"/>
              <a:gd name="connsiteX92" fmla="*/ 11327433 w 12191995"/>
              <a:gd name="connsiteY92" fmla="*/ 6596723 h 6876000"/>
              <a:gd name="connsiteX93" fmla="*/ 11239017 w 12191995"/>
              <a:gd name="connsiteY93" fmla="*/ 6596615 h 6876000"/>
              <a:gd name="connsiteX94" fmla="*/ 11239017 w 12191995"/>
              <a:gd name="connsiteY94" fmla="*/ 6666206 h 6876000"/>
              <a:gd name="connsiteX95" fmla="*/ 11252420 w 12191995"/>
              <a:gd name="connsiteY95" fmla="*/ 6666206 h 6876000"/>
              <a:gd name="connsiteX96" fmla="*/ 11252420 w 12191995"/>
              <a:gd name="connsiteY96" fmla="*/ 6637039 h 6876000"/>
              <a:gd name="connsiteX97" fmla="*/ 11265336 w 12191995"/>
              <a:gd name="connsiteY97" fmla="*/ 6637039 h 6876000"/>
              <a:gd name="connsiteX98" fmla="*/ 11281550 w 12191995"/>
              <a:gd name="connsiteY98" fmla="*/ 6631626 h 6876000"/>
              <a:gd name="connsiteX99" fmla="*/ 11287711 w 12191995"/>
              <a:gd name="connsiteY99" fmla="*/ 6617070 h 6876000"/>
              <a:gd name="connsiteX100" fmla="*/ 11281604 w 12191995"/>
              <a:gd name="connsiteY100" fmla="*/ 6602513 h 6876000"/>
              <a:gd name="connsiteX101" fmla="*/ 11265769 w 12191995"/>
              <a:gd name="connsiteY101" fmla="*/ 6597102 h 6876000"/>
              <a:gd name="connsiteX102" fmla="*/ 11154060 w 12191995"/>
              <a:gd name="connsiteY102" fmla="*/ 6596615 h 6876000"/>
              <a:gd name="connsiteX103" fmla="*/ 11154060 w 12191995"/>
              <a:gd name="connsiteY103" fmla="*/ 6666206 h 6876000"/>
              <a:gd name="connsiteX104" fmla="*/ 11167517 w 12191995"/>
              <a:gd name="connsiteY104" fmla="*/ 6666206 h 6876000"/>
              <a:gd name="connsiteX105" fmla="*/ 11167517 w 12191995"/>
              <a:gd name="connsiteY105" fmla="*/ 6617503 h 6876000"/>
              <a:gd name="connsiteX106" fmla="*/ 11167895 w 12191995"/>
              <a:gd name="connsiteY106" fmla="*/ 6617503 h 6876000"/>
              <a:gd name="connsiteX107" fmla="*/ 11187945 w 12191995"/>
              <a:gd name="connsiteY107" fmla="*/ 6641963 h 6876000"/>
              <a:gd name="connsiteX108" fmla="*/ 11189837 w 12191995"/>
              <a:gd name="connsiteY108" fmla="*/ 6641963 h 6876000"/>
              <a:gd name="connsiteX109" fmla="*/ 11209887 w 12191995"/>
              <a:gd name="connsiteY109" fmla="*/ 6617503 h 6876000"/>
              <a:gd name="connsiteX110" fmla="*/ 11210319 w 12191995"/>
              <a:gd name="connsiteY110" fmla="*/ 6617503 h 6876000"/>
              <a:gd name="connsiteX111" fmla="*/ 11210319 w 12191995"/>
              <a:gd name="connsiteY111" fmla="*/ 6666206 h 6876000"/>
              <a:gd name="connsiteX112" fmla="*/ 11223722 w 12191995"/>
              <a:gd name="connsiteY112" fmla="*/ 6666206 h 6876000"/>
              <a:gd name="connsiteX113" fmla="*/ 11223722 w 12191995"/>
              <a:gd name="connsiteY113" fmla="*/ 6596723 h 6876000"/>
              <a:gd name="connsiteX114" fmla="*/ 11211725 w 12191995"/>
              <a:gd name="connsiteY114" fmla="*/ 6596723 h 6876000"/>
              <a:gd name="connsiteX115" fmla="*/ 11188972 w 12191995"/>
              <a:gd name="connsiteY115" fmla="*/ 6624105 h 6876000"/>
              <a:gd name="connsiteX116" fmla="*/ 11166165 w 12191995"/>
              <a:gd name="connsiteY116" fmla="*/ 6596723 h 6876000"/>
              <a:gd name="connsiteX117" fmla="*/ 11031325 w 12191995"/>
              <a:gd name="connsiteY117" fmla="*/ 6595804 h 6876000"/>
              <a:gd name="connsiteX118" fmla="*/ 11011221 w 12191995"/>
              <a:gd name="connsiteY118" fmla="*/ 6600349 h 6876000"/>
              <a:gd name="connsiteX119" fmla="*/ 11011275 w 12191995"/>
              <a:gd name="connsiteY119" fmla="*/ 6600349 h 6876000"/>
              <a:gd name="connsiteX120" fmla="*/ 10997278 w 12191995"/>
              <a:gd name="connsiteY120" fmla="*/ 6613228 h 6876000"/>
              <a:gd name="connsiteX121" fmla="*/ 10992198 w 12191995"/>
              <a:gd name="connsiteY121" fmla="*/ 6632060 h 6876000"/>
              <a:gd name="connsiteX122" fmla="*/ 10997116 w 12191995"/>
              <a:gd name="connsiteY122" fmla="*/ 6650080 h 6876000"/>
              <a:gd name="connsiteX123" fmla="*/ 11010681 w 12191995"/>
              <a:gd name="connsiteY123" fmla="*/ 6662689 h 6876000"/>
              <a:gd name="connsiteX124" fmla="*/ 11030299 w 12191995"/>
              <a:gd name="connsiteY124" fmla="*/ 6667071 h 6876000"/>
              <a:gd name="connsiteX125" fmla="*/ 11043539 w 12191995"/>
              <a:gd name="connsiteY125" fmla="*/ 6665610 h 6876000"/>
              <a:gd name="connsiteX126" fmla="*/ 11055970 w 12191995"/>
              <a:gd name="connsiteY126" fmla="*/ 6660578 h 6876000"/>
              <a:gd name="connsiteX127" fmla="*/ 11055970 w 12191995"/>
              <a:gd name="connsiteY127" fmla="*/ 6647915 h 6876000"/>
              <a:gd name="connsiteX128" fmla="*/ 11042837 w 12191995"/>
              <a:gd name="connsiteY128" fmla="*/ 6653868 h 6876000"/>
              <a:gd name="connsiteX129" fmla="*/ 11032028 w 12191995"/>
              <a:gd name="connsiteY129" fmla="*/ 6655491 h 6876000"/>
              <a:gd name="connsiteX130" fmla="*/ 11018625 w 12191995"/>
              <a:gd name="connsiteY130" fmla="*/ 6652515 h 6876000"/>
              <a:gd name="connsiteX131" fmla="*/ 11009384 w 12191995"/>
              <a:gd name="connsiteY131" fmla="*/ 6643965 h 6876000"/>
              <a:gd name="connsiteX132" fmla="*/ 11009384 w 12191995"/>
              <a:gd name="connsiteY132" fmla="*/ 6619073 h 6876000"/>
              <a:gd name="connsiteX133" fmla="*/ 11018517 w 12191995"/>
              <a:gd name="connsiteY133" fmla="*/ 6610739 h 6876000"/>
              <a:gd name="connsiteX134" fmla="*/ 11031920 w 12191995"/>
              <a:gd name="connsiteY134" fmla="*/ 6607655 h 6876000"/>
              <a:gd name="connsiteX135" fmla="*/ 11043269 w 12191995"/>
              <a:gd name="connsiteY135" fmla="*/ 6609332 h 6876000"/>
              <a:gd name="connsiteX136" fmla="*/ 11055105 w 12191995"/>
              <a:gd name="connsiteY136" fmla="*/ 6614743 h 6876000"/>
              <a:gd name="connsiteX137" fmla="*/ 11055105 w 12191995"/>
              <a:gd name="connsiteY137" fmla="*/ 6601756 h 6876000"/>
              <a:gd name="connsiteX138" fmla="*/ 11042891 w 12191995"/>
              <a:gd name="connsiteY138" fmla="*/ 6597156 h 6876000"/>
              <a:gd name="connsiteX139" fmla="*/ 11031325 w 12191995"/>
              <a:gd name="connsiteY139" fmla="*/ 6595804 h 6876000"/>
              <a:gd name="connsiteX140" fmla="*/ 11102880 w 12191995"/>
              <a:gd name="connsiteY140" fmla="*/ 6595560 h 6876000"/>
              <a:gd name="connsiteX141" fmla="*/ 11083262 w 12191995"/>
              <a:gd name="connsiteY141" fmla="*/ 6600132 h 6876000"/>
              <a:gd name="connsiteX142" fmla="*/ 11083424 w 12191995"/>
              <a:gd name="connsiteY142" fmla="*/ 6600349 h 6876000"/>
              <a:gd name="connsiteX143" fmla="*/ 11068659 w 12191995"/>
              <a:gd name="connsiteY143" fmla="*/ 6647524 h 6876000"/>
              <a:gd name="connsiteX144" fmla="*/ 11083424 w 12191995"/>
              <a:gd name="connsiteY144" fmla="*/ 6662310 h 6876000"/>
              <a:gd name="connsiteX145" fmla="*/ 11122660 w 12191995"/>
              <a:gd name="connsiteY145" fmla="*/ 6662310 h 6876000"/>
              <a:gd name="connsiteX146" fmla="*/ 11137301 w 12191995"/>
              <a:gd name="connsiteY146" fmla="*/ 6614856 h 6876000"/>
              <a:gd name="connsiteX147" fmla="*/ 11136225 w 12191995"/>
              <a:gd name="connsiteY147" fmla="*/ 6612958 h 6876000"/>
              <a:gd name="connsiteX148" fmla="*/ 11122498 w 12191995"/>
              <a:gd name="connsiteY148" fmla="*/ 6600132 h 6876000"/>
              <a:gd name="connsiteX149" fmla="*/ 11102880 w 12191995"/>
              <a:gd name="connsiteY149" fmla="*/ 6595560 h 6876000"/>
              <a:gd name="connsiteX150" fmla="*/ 10317835 w 12191995"/>
              <a:gd name="connsiteY150" fmla="*/ 6566960 h 6876000"/>
              <a:gd name="connsiteX151" fmla="*/ 10299406 w 12191995"/>
              <a:gd name="connsiteY151" fmla="*/ 6582220 h 6876000"/>
              <a:gd name="connsiteX152" fmla="*/ 10374365 w 12191995"/>
              <a:gd name="connsiteY152" fmla="*/ 6634603 h 6876000"/>
              <a:gd name="connsiteX153" fmla="*/ 10385174 w 12191995"/>
              <a:gd name="connsiteY153" fmla="*/ 6614148 h 6876000"/>
              <a:gd name="connsiteX154" fmla="*/ 10317835 w 12191995"/>
              <a:gd name="connsiteY154" fmla="*/ 6566960 h 6876000"/>
              <a:gd name="connsiteX155" fmla="*/ 10646802 w 12191995"/>
              <a:gd name="connsiteY155" fmla="*/ 6539037 h 6876000"/>
              <a:gd name="connsiteX156" fmla="*/ 10617726 w 12191995"/>
              <a:gd name="connsiteY156" fmla="*/ 6578865 h 6876000"/>
              <a:gd name="connsiteX157" fmla="*/ 10647288 w 12191995"/>
              <a:gd name="connsiteY157" fmla="*/ 6599320 h 6876000"/>
              <a:gd name="connsiteX158" fmla="*/ 10675877 w 12191995"/>
              <a:gd name="connsiteY158" fmla="*/ 6548236 h 6876000"/>
              <a:gd name="connsiteX159" fmla="*/ 10500558 w 12191995"/>
              <a:gd name="connsiteY159" fmla="*/ 6513333 h 6876000"/>
              <a:gd name="connsiteX160" fmla="*/ 10436408 w 12191995"/>
              <a:gd name="connsiteY160" fmla="*/ 6526536 h 6876000"/>
              <a:gd name="connsiteX161" fmla="*/ 10436408 w 12191995"/>
              <a:gd name="connsiteY161" fmla="*/ 6526645 h 6876000"/>
              <a:gd name="connsiteX162" fmla="*/ 10420627 w 12191995"/>
              <a:gd name="connsiteY162" fmla="*/ 6602405 h 6876000"/>
              <a:gd name="connsiteX163" fmla="*/ 10542172 w 12191995"/>
              <a:gd name="connsiteY163" fmla="*/ 6592177 h 6876000"/>
              <a:gd name="connsiteX164" fmla="*/ 10542172 w 12191995"/>
              <a:gd name="connsiteY164" fmla="*/ 6484815 h 6876000"/>
              <a:gd name="connsiteX165" fmla="*/ 10532985 w 12191995"/>
              <a:gd name="connsiteY165" fmla="*/ 6495043 h 6876000"/>
              <a:gd name="connsiteX166" fmla="*/ 10592163 w 12191995"/>
              <a:gd name="connsiteY166" fmla="*/ 6558951 h 6876000"/>
              <a:gd name="connsiteX167" fmla="*/ 10611565 w 12191995"/>
              <a:gd name="connsiteY167" fmla="*/ 6521612 h 6876000"/>
              <a:gd name="connsiteX168" fmla="*/ 10304000 w 12191995"/>
              <a:gd name="connsiteY168" fmla="*/ 6464630 h 6876000"/>
              <a:gd name="connsiteX169" fmla="*/ 10383986 w 12191995"/>
              <a:gd name="connsiteY169" fmla="*/ 6578865 h 6876000"/>
              <a:gd name="connsiteX170" fmla="*/ 10420735 w 12191995"/>
              <a:gd name="connsiteY170" fmla="*/ 6512413 h 6876000"/>
              <a:gd name="connsiteX171" fmla="*/ 10387066 w 12191995"/>
              <a:gd name="connsiteY171" fmla="*/ 6478700 h 6876000"/>
              <a:gd name="connsiteX172" fmla="*/ 10273574 w 12191995"/>
              <a:gd name="connsiteY172" fmla="*/ 6426750 h 6876000"/>
              <a:gd name="connsiteX173" fmla="*/ 10265251 w 12191995"/>
              <a:gd name="connsiteY173" fmla="*/ 6428482 h 6876000"/>
              <a:gd name="connsiteX174" fmla="*/ 10265197 w 12191995"/>
              <a:gd name="connsiteY174" fmla="*/ 6428698 h 6876000"/>
              <a:gd name="connsiteX175" fmla="*/ 10280437 w 12191995"/>
              <a:gd name="connsiteY175" fmla="*/ 6539145 h 6876000"/>
              <a:gd name="connsiteX176" fmla="*/ 10298758 w 12191995"/>
              <a:gd name="connsiteY176" fmla="*/ 6537414 h 6876000"/>
              <a:gd name="connsiteX177" fmla="*/ 10273574 w 12191995"/>
              <a:gd name="connsiteY177" fmla="*/ 6426750 h 6876000"/>
              <a:gd name="connsiteX178" fmla="*/ 10686092 w 12191995"/>
              <a:gd name="connsiteY178" fmla="*/ 6419445 h 6876000"/>
              <a:gd name="connsiteX179" fmla="*/ 10654422 w 12191995"/>
              <a:gd name="connsiteY179" fmla="*/ 6424531 h 6876000"/>
              <a:gd name="connsiteX180" fmla="*/ 10654422 w 12191995"/>
              <a:gd name="connsiteY180" fmla="*/ 6508355 h 6876000"/>
              <a:gd name="connsiteX181" fmla="*/ 10686092 w 12191995"/>
              <a:gd name="connsiteY181" fmla="*/ 6521612 h 6876000"/>
              <a:gd name="connsiteX182" fmla="*/ 10686092 w 12191995"/>
              <a:gd name="connsiteY182" fmla="*/ 6419445 h 6876000"/>
              <a:gd name="connsiteX183" fmla="*/ 11433035 w 12191995"/>
              <a:gd name="connsiteY183" fmla="*/ 6404671 h 6876000"/>
              <a:gd name="connsiteX184" fmla="*/ 11433035 w 12191995"/>
              <a:gd name="connsiteY184" fmla="*/ 6475453 h 6876000"/>
              <a:gd name="connsiteX185" fmla="*/ 11373208 w 12191995"/>
              <a:gd name="connsiteY185" fmla="*/ 6503322 h 6876000"/>
              <a:gd name="connsiteX186" fmla="*/ 11327054 w 12191995"/>
              <a:gd name="connsiteY186" fmla="*/ 6462844 h 6876000"/>
              <a:gd name="connsiteX187" fmla="*/ 11433035 w 12191995"/>
              <a:gd name="connsiteY187" fmla="*/ 6404671 h 6876000"/>
              <a:gd name="connsiteX188" fmla="*/ 10915725 w 12191995"/>
              <a:gd name="connsiteY188" fmla="*/ 6404671 h 6876000"/>
              <a:gd name="connsiteX189" fmla="*/ 10915725 w 12191995"/>
              <a:gd name="connsiteY189" fmla="*/ 6475453 h 6876000"/>
              <a:gd name="connsiteX190" fmla="*/ 10855898 w 12191995"/>
              <a:gd name="connsiteY190" fmla="*/ 6503322 h 6876000"/>
              <a:gd name="connsiteX191" fmla="*/ 10809744 w 12191995"/>
              <a:gd name="connsiteY191" fmla="*/ 6462845 h 6876000"/>
              <a:gd name="connsiteX192" fmla="*/ 10915725 w 12191995"/>
              <a:gd name="connsiteY192" fmla="*/ 6404671 h 6876000"/>
              <a:gd name="connsiteX193" fmla="*/ 10623833 w 12191995"/>
              <a:gd name="connsiteY193" fmla="*/ 6387193 h 6876000"/>
              <a:gd name="connsiteX194" fmla="*/ 10558494 w 12191995"/>
              <a:gd name="connsiteY194" fmla="*/ 6422475 h 6876000"/>
              <a:gd name="connsiteX195" fmla="*/ 10558494 w 12191995"/>
              <a:gd name="connsiteY195" fmla="*/ 6464360 h 6876000"/>
              <a:gd name="connsiteX196" fmla="*/ 10629940 w 12191995"/>
              <a:gd name="connsiteY196" fmla="*/ 6491958 h 6876000"/>
              <a:gd name="connsiteX197" fmla="*/ 10672311 w 12191995"/>
              <a:gd name="connsiteY197" fmla="*/ 6362896 h 6876000"/>
              <a:gd name="connsiteX198" fmla="*/ 10646802 w 12191995"/>
              <a:gd name="connsiteY198" fmla="*/ 6376478 h 6876000"/>
              <a:gd name="connsiteX199" fmla="*/ 10656908 w 12191995"/>
              <a:gd name="connsiteY199" fmla="*/ 6401912 h 6876000"/>
              <a:gd name="connsiteX200" fmla="*/ 10681174 w 12191995"/>
              <a:gd name="connsiteY200" fmla="*/ 6394282 h 6876000"/>
              <a:gd name="connsiteX201" fmla="*/ 10629940 w 12191995"/>
              <a:gd name="connsiteY201" fmla="*/ 6322310 h 6876000"/>
              <a:gd name="connsiteX202" fmla="*/ 10532985 w 12191995"/>
              <a:gd name="connsiteY202" fmla="*/ 6387193 h 6876000"/>
              <a:gd name="connsiteX203" fmla="*/ 10546226 w 12191995"/>
              <a:gd name="connsiteY203" fmla="*/ 6406132 h 6876000"/>
              <a:gd name="connsiteX204" fmla="*/ 10654422 w 12191995"/>
              <a:gd name="connsiteY204" fmla="*/ 6346824 h 6876000"/>
              <a:gd name="connsiteX205" fmla="*/ 10369609 w 12191995"/>
              <a:gd name="connsiteY205" fmla="*/ 6315113 h 6876000"/>
              <a:gd name="connsiteX206" fmla="*/ 10304000 w 12191995"/>
              <a:gd name="connsiteY206" fmla="*/ 6444391 h 6876000"/>
              <a:gd name="connsiteX207" fmla="*/ 10387984 w 12191995"/>
              <a:gd name="connsiteY207" fmla="*/ 6459219 h 6876000"/>
              <a:gd name="connsiteX208" fmla="*/ 10381661 w 12191995"/>
              <a:gd name="connsiteY208" fmla="*/ 6409163 h 6876000"/>
              <a:gd name="connsiteX209" fmla="*/ 10420411 w 12191995"/>
              <a:gd name="connsiteY209" fmla="*/ 6382593 h 6876000"/>
              <a:gd name="connsiteX210" fmla="*/ 10327726 w 12191995"/>
              <a:gd name="connsiteY210" fmla="*/ 6302558 h 6876000"/>
              <a:gd name="connsiteX211" fmla="*/ 10267953 w 12191995"/>
              <a:gd name="connsiteY211" fmla="*/ 6381673 h 6876000"/>
              <a:gd name="connsiteX212" fmla="*/ 10295353 w 12191995"/>
              <a:gd name="connsiteY212" fmla="*/ 6381673 h 6876000"/>
              <a:gd name="connsiteX213" fmla="*/ 10337616 w 12191995"/>
              <a:gd name="connsiteY213" fmla="*/ 6308835 h 6876000"/>
              <a:gd name="connsiteX214" fmla="*/ 10473609 w 12191995"/>
              <a:gd name="connsiteY214" fmla="*/ 6281540 h 6876000"/>
              <a:gd name="connsiteX215" fmla="*/ 10397172 w 12191995"/>
              <a:gd name="connsiteY215" fmla="*/ 6299799 h 6876000"/>
              <a:gd name="connsiteX216" fmla="*/ 10443109 w 12191995"/>
              <a:gd name="connsiteY216" fmla="*/ 6364194 h 6876000"/>
              <a:gd name="connsiteX217" fmla="*/ 10475806 w 12191995"/>
              <a:gd name="connsiteY217" fmla="*/ 6350991 h 6876000"/>
              <a:gd name="connsiteX218" fmla="*/ 10508233 w 12191995"/>
              <a:gd name="connsiteY218" fmla="*/ 6376533 h 6876000"/>
              <a:gd name="connsiteX219" fmla="*/ 10572059 w 12191995"/>
              <a:gd name="connsiteY219" fmla="*/ 6326422 h 6876000"/>
              <a:gd name="connsiteX220" fmla="*/ 10473609 w 12191995"/>
              <a:gd name="connsiteY220" fmla="*/ 6281540 h 6876000"/>
              <a:gd name="connsiteX221" fmla="*/ 10542172 w 12191995"/>
              <a:gd name="connsiteY221" fmla="*/ 6266085 h 6876000"/>
              <a:gd name="connsiteX222" fmla="*/ 10532985 w 12191995"/>
              <a:gd name="connsiteY222" fmla="*/ 6281508 h 6876000"/>
              <a:gd name="connsiteX223" fmla="*/ 10587461 w 12191995"/>
              <a:gd name="connsiteY223" fmla="*/ 6315113 h 6876000"/>
              <a:gd name="connsiteX224" fmla="*/ 10617726 w 12191995"/>
              <a:gd name="connsiteY224" fmla="*/ 6293954 h 6876000"/>
              <a:gd name="connsiteX225" fmla="*/ 10861573 w 12191995"/>
              <a:gd name="connsiteY225" fmla="*/ 6264894 h 6876000"/>
              <a:gd name="connsiteX226" fmla="*/ 10763591 w 12191995"/>
              <a:gd name="connsiteY226" fmla="*/ 6295090 h 6876000"/>
              <a:gd name="connsiteX227" fmla="*/ 10772724 w 12191995"/>
              <a:gd name="connsiteY227" fmla="*/ 6337136 h 6876000"/>
              <a:gd name="connsiteX228" fmla="*/ 10857033 w 12191995"/>
              <a:gd name="connsiteY228" fmla="*/ 6308023 h 6876000"/>
              <a:gd name="connsiteX229" fmla="*/ 10915725 w 12191995"/>
              <a:gd name="connsiteY229" fmla="*/ 6367549 h 6876000"/>
              <a:gd name="connsiteX230" fmla="*/ 10915725 w 12191995"/>
              <a:gd name="connsiteY230" fmla="*/ 6374962 h 6876000"/>
              <a:gd name="connsiteX231" fmla="*/ 10760186 w 12191995"/>
              <a:gd name="connsiteY231" fmla="*/ 6468526 h 6876000"/>
              <a:gd name="connsiteX232" fmla="*/ 10843360 w 12191995"/>
              <a:gd name="connsiteY232" fmla="*/ 6543258 h 6876000"/>
              <a:gd name="connsiteX233" fmla="*/ 10915130 w 12191995"/>
              <a:gd name="connsiteY233" fmla="*/ 6506785 h 6876000"/>
              <a:gd name="connsiteX234" fmla="*/ 10917400 w 12191995"/>
              <a:gd name="connsiteY234" fmla="*/ 6506785 h 6876000"/>
              <a:gd name="connsiteX235" fmla="*/ 10985226 w 12191995"/>
              <a:gd name="connsiteY235" fmla="*/ 6540985 h 6876000"/>
              <a:gd name="connsiteX236" fmla="*/ 10988090 w 12191995"/>
              <a:gd name="connsiteY236" fmla="*/ 6501644 h 6876000"/>
              <a:gd name="connsiteX237" fmla="*/ 10962419 w 12191995"/>
              <a:gd name="connsiteY237" fmla="*/ 6475940 h 6876000"/>
              <a:gd name="connsiteX238" fmla="*/ 10962419 w 12191995"/>
              <a:gd name="connsiteY238" fmla="*/ 6366412 h 6876000"/>
              <a:gd name="connsiteX239" fmla="*/ 10861573 w 12191995"/>
              <a:gd name="connsiteY239" fmla="*/ 6264894 h 6876000"/>
              <a:gd name="connsiteX240" fmla="*/ 11378937 w 12191995"/>
              <a:gd name="connsiteY240" fmla="*/ 6264678 h 6876000"/>
              <a:gd name="connsiteX241" fmla="*/ 11280901 w 12191995"/>
              <a:gd name="connsiteY241" fmla="*/ 6294874 h 6876000"/>
              <a:gd name="connsiteX242" fmla="*/ 11290034 w 12191995"/>
              <a:gd name="connsiteY242" fmla="*/ 6337136 h 6876000"/>
              <a:gd name="connsiteX243" fmla="*/ 11374343 w 12191995"/>
              <a:gd name="connsiteY243" fmla="*/ 6308023 h 6876000"/>
              <a:gd name="connsiteX244" fmla="*/ 11433035 w 12191995"/>
              <a:gd name="connsiteY244" fmla="*/ 6367549 h 6876000"/>
              <a:gd name="connsiteX245" fmla="*/ 11433035 w 12191995"/>
              <a:gd name="connsiteY245" fmla="*/ 6374962 h 6876000"/>
              <a:gd name="connsiteX246" fmla="*/ 11277496 w 12191995"/>
              <a:gd name="connsiteY246" fmla="*/ 6468526 h 6876000"/>
              <a:gd name="connsiteX247" fmla="*/ 11360670 w 12191995"/>
              <a:gd name="connsiteY247" fmla="*/ 6543258 h 6876000"/>
              <a:gd name="connsiteX248" fmla="*/ 11432494 w 12191995"/>
              <a:gd name="connsiteY248" fmla="*/ 6506785 h 6876000"/>
              <a:gd name="connsiteX249" fmla="*/ 11434764 w 12191995"/>
              <a:gd name="connsiteY249" fmla="*/ 6506785 h 6876000"/>
              <a:gd name="connsiteX250" fmla="*/ 11502590 w 12191995"/>
              <a:gd name="connsiteY250" fmla="*/ 6540985 h 6876000"/>
              <a:gd name="connsiteX251" fmla="*/ 11505400 w 12191995"/>
              <a:gd name="connsiteY251" fmla="*/ 6501644 h 6876000"/>
              <a:gd name="connsiteX252" fmla="*/ 11479783 w 12191995"/>
              <a:gd name="connsiteY252" fmla="*/ 6475940 h 6876000"/>
              <a:gd name="connsiteX253" fmla="*/ 11479783 w 12191995"/>
              <a:gd name="connsiteY253" fmla="*/ 6366196 h 6876000"/>
              <a:gd name="connsiteX254" fmla="*/ 11378937 w 12191995"/>
              <a:gd name="connsiteY254" fmla="*/ 6264678 h 6876000"/>
              <a:gd name="connsiteX255" fmla="*/ 11127956 w 12191995"/>
              <a:gd name="connsiteY255" fmla="*/ 6256831 h 6876000"/>
              <a:gd name="connsiteX256" fmla="*/ 11025272 w 12191995"/>
              <a:gd name="connsiteY256" fmla="*/ 6293359 h 6876000"/>
              <a:gd name="connsiteX257" fmla="*/ 11041810 w 12191995"/>
              <a:gd name="connsiteY257" fmla="*/ 6333294 h 6876000"/>
              <a:gd name="connsiteX258" fmla="*/ 11122876 w 12191995"/>
              <a:gd name="connsiteY258" fmla="*/ 6300826 h 6876000"/>
              <a:gd name="connsiteX259" fmla="*/ 11176920 w 12191995"/>
              <a:gd name="connsiteY259" fmla="*/ 6345903 h 6876000"/>
              <a:gd name="connsiteX260" fmla="*/ 11024786 w 12191995"/>
              <a:gd name="connsiteY260" fmla="*/ 6494231 h 6876000"/>
              <a:gd name="connsiteX261" fmla="*/ 11024786 w 12191995"/>
              <a:gd name="connsiteY261" fmla="*/ 6534978 h 6876000"/>
              <a:gd name="connsiteX262" fmla="*/ 11239017 w 12191995"/>
              <a:gd name="connsiteY262" fmla="*/ 6534978 h 6876000"/>
              <a:gd name="connsiteX263" fmla="*/ 11239017 w 12191995"/>
              <a:gd name="connsiteY263" fmla="*/ 6490172 h 6876000"/>
              <a:gd name="connsiteX264" fmla="*/ 11096016 w 12191995"/>
              <a:gd name="connsiteY264" fmla="*/ 6490172 h 6876000"/>
              <a:gd name="connsiteX265" fmla="*/ 11226533 w 12191995"/>
              <a:gd name="connsiteY265" fmla="*/ 6340113 h 6876000"/>
              <a:gd name="connsiteX266" fmla="*/ 11127956 w 12191995"/>
              <a:gd name="connsiteY266" fmla="*/ 6256831 h 6876000"/>
              <a:gd name="connsiteX267" fmla="*/ 10478022 w 12191995"/>
              <a:gd name="connsiteY267" fmla="*/ 6242762 h 6876000"/>
              <a:gd name="connsiteX268" fmla="*/ 10378635 w 12191995"/>
              <a:gd name="connsiteY268" fmla="*/ 6260295 h 6876000"/>
              <a:gd name="connsiteX269" fmla="*/ 10388795 w 12191995"/>
              <a:gd name="connsiteY269" fmla="*/ 6277828 h 6876000"/>
              <a:gd name="connsiteX270" fmla="*/ 10481373 w 12191995"/>
              <a:gd name="connsiteY270" fmla="*/ 6260295 h 6876000"/>
              <a:gd name="connsiteX271" fmla="*/ 10504179 w 12191995"/>
              <a:gd name="connsiteY271" fmla="*/ 6265706 h 6876000"/>
              <a:gd name="connsiteX272" fmla="*/ 10509800 w 12191995"/>
              <a:gd name="connsiteY272" fmla="*/ 6248607 h 6876000"/>
              <a:gd name="connsiteX273" fmla="*/ 11337971 w 12191995"/>
              <a:gd name="connsiteY273" fmla="*/ 694049 h 6876000"/>
              <a:gd name="connsiteX274" fmla="*/ 11337971 w 12191995"/>
              <a:gd name="connsiteY274" fmla="*/ 713388 h 6876000"/>
              <a:gd name="connsiteX275" fmla="*/ 11321155 w 12191995"/>
              <a:gd name="connsiteY275" fmla="*/ 720956 h 6876000"/>
              <a:gd name="connsiteX276" fmla="*/ 11308542 w 12191995"/>
              <a:gd name="connsiteY276" fmla="*/ 710026 h 6876000"/>
              <a:gd name="connsiteX277" fmla="*/ 11337971 w 12191995"/>
              <a:gd name="connsiteY277" fmla="*/ 694049 h 6876000"/>
              <a:gd name="connsiteX278" fmla="*/ 11481753 w 12191995"/>
              <a:gd name="connsiteY278" fmla="*/ 694049 h 6876000"/>
              <a:gd name="connsiteX279" fmla="*/ 11481753 w 12191995"/>
              <a:gd name="connsiteY279" fmla="*/ 713388 h 6876000"/>
              <a:gd name="connsiteX280" fmla="*/ 11464936 w 12191995"/>
              <a:gd name="connsiteY280" fmla="*/ 720956 h 6876000"/>
              <a:gd name="connsiteX281" fmla="*/ 11452323 w 12191995"/>
              <a:gd name="connsiteY281" fmla="*/ 710026 h 6876000"/>
              <a:gd name="connsiteX282" fmla="*/ 11481753 w 12191995"/>
              <a:gd name="connsiteY282" fmla="*/ 694049 h 6876000"/>
              <a:gd name="connsiteX283" fmla="*/ 11106742 w 12191995"/>
              <a:gd name="connsiteY283" fmla="*/ 665461 h 6876000"/>
              <a:gd name="connsiteX284" fmla="*/ 11114310 w 12191995"/>
              <a:gd name="connsiteY284" fmla="*/ 665461 h 6876000"/>
              <a:gd name="connsiteX285" fmla="*/ 11127763 w 12191995"/>
              <a:gd name="connsiteY285" fmla="*/ 667142 h 6876000"/>
              <a:gd name="connsiteX286" fmla="*/ 11134490 w 12191995"/>
              <a:gd name="connsiteY286" fmla="*/ 679754 h 6876000"/>
              <a:gd name="connsiteX287" fmla="*/ 11127763 w 12191995"/>
              <a:gd name="connsiteY287" fmla="*/ 692367 h 6876000"/>
              <a:gd name="connsiteX288" fmla="*/ 11114310 w 12191995"/>
              <a:gd name="connsiteY288" fmla="*/ 694049 h 6876000"/>
              <a:gd name="connsiteX289" fmla="*/ 11103378 w 12191995"/>
              <a:gd name="connsiteY289" fmla="*/ 694049 h 6876000"/>
              <a:gd name="connsiteX290" fmla="*/ 11103378 w 12191995"/>
              <a:gd name="connsiteY290" fmla="*/ 669665 h 6876000"/>
              <a:gd name="connsiteX291" fmla="*/ 11106742 w 12191995"/>
              <a:gd name="connsiteY291" fmla="*/ 665461 h 6876000"/>
              <a:gd name="connsiteX292" fmla="*/ 11164759 w 12191995"/>
              <a:gd name="connsiteY292" fmla="*/ 665461 h 6876000"/>
              <a:gd name="connsiteX293" fmla="*/ 11172326 w 12191995"/>
              <a:gd name="connsiteY293" fmla="*/ 665461 h 6876000"/>
              <a:gd name="connsiteX294" fmla="*/ 11185780 w 12191995"/>
              <a:gd name="connsiteY294" fmla="*/ 667142 h 6876000"/>
              <a:gd name="connsiteX295" fmla="*/ 11192506 w 12191995"/>
              <a:gd name="connsiteY295" fmla="*/ 679754 h 6876000"/>
              <a:gd name="connsiteX296" fmla="*/ 11185780 w 12191995"/>
              <a:gd name="connsiteY296" fmla="*/ 692367 h 6876000"/>
              <a:gd name="connsiteX297" fmla="*/ 11172326 w 12191995"/>
              <a:gd name="connsiteY297" fmla="*/ 694049 h 6876000"/>
              <a:gd name="connsiteX298" fmla="*/ 11161396 w 12191995"/>
              <a:gd name="connsiteY298" fmla="*/ 694049 h 6876000"/>
              <a:gd name="connsiteX299" fmla="*/ 11161396 w 12191995"/>
              <a:gd name="connsiteY299" fmla="*/ 669665 h 6876000"/>
              <a:gd name="connsiteX300" fmla="*/ 11164759 w 12191995"/>
              <a:gd name="connsiteY300" fmla="*/ 665461 h 6876000"/>
              <a:gd name="connsiteX301" fmla="*/ 10975572 w 12191995"/>
              <a:gd name="connsiteY301" fmla="*/ 664620 h 6876000"/>
              <a:gd name="connsiteX302" fmla="*/ 10982298 w 12191995"/>
              <a:gd name="connsiteY302" fmla="*/ 664620 h 6876000"/>
              <a:gd name="connsiteX303" fmla="*/ 10995752 w 12191995"/>
              <a:gd name="connsiteY303" fmla="*/ 666301 h 6876000"/>
              <a:gd name="connsiteX304" fmla="*/ 11002478 w 12191995"/>
              <a:gd name="connsiteY304" fmla="*/ 678914 h 6876000"/>
              <a:gd name="connsiteX305" fmla="*/ 10995752 w 12191995"/>
              <a:gd name="connsiteY305" fmla="*/ 691526 h 6876000"/>
              <a:gd name="connsiteX306" fmla="*/ 10982298 w 12191995"/>
              <a:gd name="connsiteY306" fmla="*/ 693208 h 6876000"/>
              <a:gd name="connsiteX307" fmla="*/ 10971368 w 12191995"/>
              <a:gd name="connsiteY307" fmla="*/ 693208 h 6876000"/>
              <a:gd name="connsiteX308" fmla="*/ 10971368 w 12191995"/>
              <a:gd name="connsiteY308" fmla="*/ 668824 h 6876000"/>
              <a:gd name="connsiteX309" fmla="*/ 10975572 w 12191995"/>
              <a:gd name="connsiteY309" fmla="*/ 664620 h 6876000"/>
              <a:gd name="connsiteX310" fmla="*/ 11238753 w 12191995"/>
              <a:gd name="connsiteY310" fmla="*/ 663779 h 6876000"/>
              <a:gd name="connsiteX311" fmla="*/ 11260615 w 12191995"/>
              <a:gd name="connsiteY311" fmla="*/ 695730 h 6876000"/>
              <a:gd name="connsiteX312" fmla="*/ 11238753 w 12191995"/>
              <a:gd name="connsiteY312" fmla="*/ 726840 h 6876000"/>
              <a:gd name="connsiteX313" fmla="*/ 11216891 w 12191995"/>
              <a:gd name="connsiteY313" fmla="*/ 694890 h 6876000"/>
              <a:gd name="connsiteX314" fmla="*/ 11238753 w 12191995"/>
              <a:gd name="connsiteY314" fmla="*/ 663779 h 6876000"/>
              <a:gd name="connsiteX315" fmla="*/ 11026022 w 12191995"/>
              <a:gd name="connsiteY315" fmla="*/ 657052 h 6876000"/>
              <a:gd name="connsiteX316" fmla="*/ 11024340 w 12191995"/>
              <a:gd name="connsiteY316" fmla="*/ 659575 h 6876000"/>
              <a:gd name="connsiteX317" fmla="*/ 11024340 w 12191995"/>
              <a:gd name="connsiteY317" fmla="*/ 702457 h 6876000"/>
              <a:gd name="connsiteX318" fmla="*/ 11026863 w 12191995"/>
              <a:gd name="connsiteY318" fmla="*/ 722637 h 6876000"/>
              <a:gd name="connsiteX319" fmla="*/ 11050406 w 12191995"/>
              <a:gd name="connsiteY319" fmla="*/ 733567 h 6876000"/>
              <a:gd name="connsiteX320" fmla="*/ 11073950 w 12191995"/>
              <a:gd name="connsiteY320" fmla="*/ 723477 h 6876000"/>
              <a:gd name="connsiteX321" fmla="*/ 11076472 w 12191995"/>
              <a:gd name="connsiteY321" fmla="*/ 702457 h 6876000"/>
              <a:gd name="connsiteX322" fmla="*/ 11075632 w 12191995"/>
              <a:gd name="connsiteY322" fmla="*/ 702457 h 6876000"/>
              <a:gd name="connsiteX323" fmla="*/ 11075632 w 12191995"/>
              <a:gd name="connsiteY323" fmla="*/ 660416 h 6876000"/>
              <a:gd name="connsiteX324" fmla="*/ 11073950 w 12191995"/>
              <a:gd name="connsiteY324" fmla="*/ 657893 h 6876000"/>
              <a:gd name="connsiteX325" fmla="*/ 11070587 w 12191995"/>
              <a:gd name="connsiteY325" fmla="*/ 657893 h 6876000"/>
              <a:gd name="connsiteX326" fmla="*/ 11068905 w 12191995"/>
              <a:gd name="connsiteY326" fmla="*/ 660416 h 6876000"/>
              <a:gd name="connsiteX327" fmla="*/ 11068905 w 12191995"/>
              <a:gd name="connsiteY327" fmla="*/ 705820 h 6876000"/>
              <a:gd name="connsiteX328" fmla="*/ 11066382 w 12191995"/>
              <a:gd name="connsiteY328" fmla="*/ 720115 h 6876000"/>
              <a:gd name="connsiteX329" fmla="*/ 11050406 w 12191995"/>
              <a:gd name="connsiteY329" fmla="*/ 726000 h 6876000"/>
              <a:gd name="connsiteX330" fmla="*/ 11034430 w 12191995"/>
              <a:gd name="connsiteY330" fmla="*/ 719274 h 6876000"/>
              <a:gd name="connsiteX331" fmla="*/ 11031908 w 12191995"/>
              <a:gd name="connsiteY331" fmla="*/ 704979 h 6876000"/>
              <a:gd name="connsiteX332" fmla="*/ 11031908 w 12191995"/>
              <a:gd name="connsiteY332" fmla="*/ 659575 h 6876000"/>
              <a:gd name="connsiteX333" fmla="*/ 11030226 w 12191995"/>
              <a:gd name="connsiteY333" fmla="*/ 657052 h 6876000"/>
              <a:gd name="connsiteX334" fmla="*/ 10973049 w 12191995"/>
              <a:gd name="connsiteY334" fmla="*/ 657052 h 6876000"/>
              <a:gd name="connsiteX335" fmla="*/ 10963800 w 12191995"/>
              <a:gd name="connsiteY335" fmla="*/ 667143 h 6876000"/>
              <a:gd name="connsiteX336" fmla="*/ 10963800 w 12191995"/>
              <a:gd name="connsiteY336" fmla="*/ 729364 h 6876000"/>
              <a:gd name="connsiteX337" fmla="*/ 10965482 w 12191995"/>
              <a:gd name="connsiteY337" fmla="*/ 731886 h 6876000"/>
              <a:gd name="connsiteX338" fmla="*/ 10968845 w 12191995"/>
              <a:gd name="connsiteY338" fmla="*/ 731886 h 6876000"/>
              <a:gd name="connsiteX339" fmla="*/ 10972208 w 12191995"/>
              <a:gd name="connsiteY339" fmla="*/ 730205 h 6876000"/>
              <a:gd name="connsiteX340" fmla="*/ 10972208 w 12191995"/>
              <a:gd name="connsiteY340" fmla="*/ 699935 h 6876000"/>
              <a:gd name="connsiteX341" fmla="*/ 10982298 w 12191995"/>
              <a:gd name="connsiteY341" fmla="*/ 699935 h 6876000"/>
              <a:gd name="connsiteX342" fmla="*/ 10989025 w 12191995"/>
              <a:gd name="connsiteY342" fmla="*/ 699935 h 6876000"/>
              <a:gd name="connsiteX343" fmla="*/ 11005842 w 12191995"/>
              <a:gd name="connsiteY343" fmla="*/ 730205 h 6876000"/>
              <a:gd name="connsiteX344" fmla="*/ 11008365 w 12191995"/>
              <a:gd name="connsiteY344" fmla="*/ 731886 h 6876000"/>
              <a:gd name="connsiteX345" fmla="*/ 11013410 w 12191995"/>
              <a:gd name="connsiteY345" fmla="*/ 731046 h 6876000"/>
              <a:gd name="connsiteX346" fmla="*/ 11014250 w 12191995"/>
              <a:gd name="connsiteY346" fmla="*/ 730205 h 6876000"/>
              <a:gd name="connsiteX347" fmla="*/ 11013410 w 12191995"/>
              <a:gd name="connsiteY347" fmla="*/ 727683 h 6876000"/>
              <a:gd name="connsiteX348" fmla="*/ 10996593 w 12191995"/>
              <a:gd name="connsiteY348" fmla="*/ 698253 h 6876000"/>
              <a:gd name="connsiteX349" fmla="*/ 11010887 w 12191995"/>
              <a:gd name="connsiteY349" fmla="*/ 678074 h 6876000"/>
              <a:gd name="connsiteX350" fmla="*/ 10999955 w 12191995"/>
              <a:gd name="connsiteY350" fmla="*/ 659575 h 6876000"/>
              <a:gd name="connsiteX351" fmla="*/ 10981457 w 12191995"/>
              <a:gd name="connsiteY351" fmla="*/ 657052 h 6876000"/>
              <a:gd name="connsiteX352" fmla="*/ 11104219 w 12191995"/>
              <a:gd name="connsiteY352" fmla="*/ 657052 h 6876000"/>
              <a:gd name="connsiteX353" fmla="*/ 11094970 w 12191995"/>
              <a:gd name="connsiteY353" fmla="*/ 667142 h 6876000"/>
              <a:gd name="connsiteX354" fmla="*/ 11094970 w 12191995"/>
              <a:gd name="connsiteY354" fmla="*/ 729364 h 6876000"/>
              <a:gd name="connsiteX355" fmla="*/ 11096652 w 12191995"/>
              <a:gd name="connsiteY355" fmla="*/ 731886 h 6876000"/>
              <a:gd name="connsiteX356" fmla="*/ 11100015 w 12191995"/>
              <a:gd name="connsiteY356" fmla="*/ 731886 h 6876000"/>
              <a:gd name="connsiteX357" fmla="*/ 11103378 w 12191995"/>
              <a:gd name="connsiteY357" fmla="*/ 728524 h 6876000"/>
              <a:gd name="connsiteX358" fmla="*/ 11103378 w 12191995"/>
              <a:gd name="connsiteY358" fmla="*/ 699094 h 6876000"/>
              <a:gd name="connsiteX359" fmla="*/ 11114310 w 12191995"/>
              <a:gd name="connsiteY359" fmla="*/ 699094 h 6876000"/>
              <a:gd name="connsiteX360" fmla="*/ 11129444 w 12191995"/>
              <a:gd name="connsiteY360" fmla="*/ 697412 h 6876000"/>
              <a:gd name="connsiteX361" fmla="*/ 11142898 w 12191995"/>
              <a:gd name="connsiteY361" fmla="*/ 678074 h 6876000"/>
              <a:gd name="connsiteX362" fmla="*/ 11131967 w 12191995"/>
              <a:gd name="connsiteY362" fmla="*/ 659574 h 6876000"/>
              <a:gd name="connsiteX363" fmla="*/ 11113468 w 12191995"/>
              <a:gd name="connsiteY363" fmla="*/ 657052 h 6876000"/>
              <a:gd name="connsiteX364" fmla="*/ 11163077 w 12191995"/>
              <a:gd name="connsiteY364" fmla="*/ 657052 h 6876000"/>
              <a:gd name="connsiteX365" fmla="*/ 11153828 w 12191995"/>
              <a:gd name="connsiteY365" fmla="*/ 667142 h 6876000"/>
              <a:gd name="connsiteX366" fmla="*/ 11153828 w 12191995"/>
              <a:gd name="connsiteY366" fmla="*/ 729364 h 6876000"/>
              <a:gd name="connsiteX367" fmla="*/ 11155510 w 12191995"/>
              <a:gd name="connsiteY367" fmla="*/ 731886 h 6876000"/>
              <a:gd name="connsiteX368" fmla="*/ 11158873 w 12191995"/>
              <a:gd name="connsiteY368" fmla="*/ 731886 h 6876000"/>
              <a:gd name="connsiteX369" fmla="*/ 11162236 w 12191995"/>
              <a:gd name="connsiteY369" fmla="*/ 728524 h 6876000"/>
              <a:gd name="connsiteX370" fmla="*/ 11162236 w 12191995"/>
              <a:gd name="connsiteY370" fmla="*/ 699094 h 6876000"/>
              <a:gd name="connsiteX371" fmla="*/ 11173168 w 12191995"/>
              <a:gd name="connsiteY371" fmla="*/ 699094 h 6876000"/>
              <a:gd name="connsiteX372" fmla="*/ 11188302 w 12191995"/>
              <a:gd name="connsiteY372" fmla="*/ 697412 h 6876000"/>
              <a:gd name="connsiteX373" fmla="*/ 11201756 w 12191995"/>
              <a:gd name="connsiteY373" fmla="*/ 678074 h 6876000"/>
              <a:gd name="connsiteX374" fmla="*/ 11190825 w 12191995"/>
              <a:gd name="connsiteY374" fmla="*/ 659574 h 6876000"/>
              <a:gd name="connsiteX375" fmla="*/ 11172326 w 12191995"/>
              <a:gd name="connsiteY375" fmla="*/ 657052 h 6876000"/>
              <a:gd name="connsiteX376" fmla="*/ 11239593 w 12191995"/>
              <a:gd name="connsiteY376" fmla="*/ 657052 h 6876000"/>
              <a:gd name="connsiteX377" fmla="*/ 11209323 w 12191995"/>
              <a:gd name="connsiteY377" fmla="*/ 694890 h 6876000"/>
              <a:gd name="connsiteX378" fmla="*/ 11238753 w 12191995"/>
              <a:gd name="connsiteY378" fmla="*/ 733567 h 6876000"/>
              <a:gd name="connsiteX379" fmla="*/ 11269023 w 12191995"/>
              <a:gd name="connsiteY379" fmla="*/ 694890 h 6876000"/>
              <a:gd name="connsiteX380" fmla="*/ 11239593 w 12191995"/>
              <a:gd name="connsiteY380" fmla="*/ 657052 h 6876000"/>
              <a:gd name="connsiteX381" fmla="*/ 10924282 w 12191995"/>
              <a:gd name="connsiteY381" fmla="*/ 656211 h 6876000"/>
              <a:gd name="connsiteX382" fmla="*/ 10892330 w 12191995"/>
              <a:gd name="connsiteY382" fmla="*/ 695730 h 6876000"/>
              <a:gd name="connsiteX383" fmla="*/ 10921760 w 12191995"/>
              <a:gd name="connsiteY383" fmla="*/ 732726 h 6876000"/>
              <a:gd name="connsiteX384" fmla="*/ 10945302 w 12191995"/>
              <a:gd name="connsiteY384" fmla="*/ 729363 h 6876000"/>
              <a:gd name="connsiteX385" fmla="*/ 10947825 w 12191995"/>
              <a:gd name="connsiteY385" fmla="*/ 727681 h 6876000"/>
              <a:gd name="connsiteX386" fmla="*/ 10947825 w 12191995"/>
              <a:gd name="connsiteY386" fmla="*/ 724318 h 6876000"/>
              <a:gd name="connsiteX387" fmla="*/ 10947825 w 12191995"/>
              <a:gd name="connsiteY387" fmla="*/ 695730 h 6876000"/>
              <a:gd name="connsiteX388" fmla="*/ 10945302 w 12191995"/>
              <a:gd name="connsiteY388" fmla="*/ 693207 h 6876000"/>
              <a:gd name="connsiteX389" fmla="*/ 10923441 w 12191995"/>
              <a:gd name="connsiteY389" fmla="*/ 693207 h 6876000"/>
              <a:gd name="connsiteX390" fmla="*/ 10921760 w 12191995"/>
              <a:gd name="connsiteY390" fmla="*/ 694889 h 6876000"/>
              <a:gd name="connsiteX391" fmla="*/ 10921760 w 12191995"/>
              <a:gd name="connsiteY391" fmla="*/ 698252 h 6876000"/>
              <a:gd name="connsiteX392" fmla="*/ 10923441 w 12191995"/>
              <a:gd name="connsiteY392" fmla="*/ 699934 h 6876000"/>
              <a:gd name="connsiteX393" fmla="*/ 10940258 w 12191995"/>
              <a:gd name="connsiteY393" fmla="*/ 699934 h 6876000"/>
              <a:gd name="connsiteX394" fmla="*/ 10940258 w 12191995"/>
              <a:gd name="connsiteY394" fmla="*/ 720955 h 6876000"/>
              <a:gd name="connsiteX395" fmla="*/ 10937735 w 12191995"/>
              <a:gd name="connsiteY395" fmla="*/ 724318 h 6876000"/>
              <a:gd name="connsiteX396" fmla="*/ 10920918 w 12191995"/>
              <a:gd name="connsiteY396" fmla="*/ 725999 h 6876000"/>
              <a:gd name="connsiteX397" fmla="*/ 10899898 w 12191995"/>
              <a:gd name="connsiteY397" fmla="*/ 694048 h 6876000"/>
              <a:gd name="connsiteX398" fmla="*/ 10922600 w 12191995"/>
              <a:gd name="connsiteY398" fmla="*/ 662937 h 6876000"/>
              <a:gd name="connsiteX399" fmla="*/ 10938576 w 12191995"/>
              <a:gd name="connsiteY399" fmla="*/ 664619 h 6876000"/>
              <a:gd name="connsiteX400" fmla="*/ 10941940 w 12191995"/>
              <a:gd name="connsiteY400" fmla="*/ 665460 h 6876000"/>
              <a:gd name="connsiteX401" fmla="*/ 10943620 w 12191995"/>
              <a:gd name="connsiteY401" fmla="*/ 664619 h 6876000"/>
              <a:gd name="connsiteX402" fmla="*/ 10944462 w 12191995"/>
              <a:gd name="connsiteY402" fmla="*/ 660415 h 6876000"/>
              <a:gd name="connsiteX403" fmla="*/ 10941940 w 12191995"/>
              <a:gd name="connsiteY403" fmla="*/ 657892 h 6876000"/>
              <a:gd name="connsiteX404" fmla="*/ 10924282 w 12191995"/>
              <a:gd name="connsiteY404" fmla="*/ 656211 h 6876000"/>
              <a:gd name="connsiteX405" fmla="*/ 11322836 w 12191995"/>
              <a:gd name="connsiteY405" fmla="*/ 655371 h 6876000"/>
              <a:gd name="connsiteX406" fmla="*/ 11295930 w 12191995"/>
              <a:gd name="connsiteY406" fmla="*/ 663779 h 6876000"/>
              <a:gd name="connsiteX407" fmla="*/ 11297611 w 12191995"/>
              <a:gd name="connsiteY407" fmla="*/ 675551 h 6876000"/>
              <a:gd name="connsiteX408" fmla="*/ 11321155 w 12191995"/>
              <a:gd name="connsiteY408" fmla="*/ 667143 h 6876000"/>
              <a:gd name="connsiteX409" fmla="*/ 11337130 w 12191995"/>
              <a:gd name="connsiteY409" fmla="*/ 683959 h 6876000"/>
              <a:gd name="connsiteX410" fmla="*/ 11337130 w 12191995"/>
              <a:gd name="connsiteY410" fmla="*/ 685641 h 6876000"/>
              <a:gd name="connsiteX411" fmla="*/ 11294248 w 12191995"/>
              <a:gd name="connsiteY411" fmla="*/ 711707 h 6876000"/>
              <a:gd name="connsiteX412" fmla="*/ 11317791 w 12191995"/>
              <a:gd name="connsiteY412" fmla="*/ 732728 h 6876000"/>
              <a:gd name="connsiteX413" fmla="*/ 11337971 w 12191995"/>
              <a:gd name="connsiteY413" fmla="*/ 722638 h 6876000"/>
              <a:gd name="connsiteX414" fmla="*/ 11356470 w 12191995"/>
              <a:gd name="connsiteY414" fmla="*/ 731887 h 6876000"/>
              <a:gd name="connsiteX415" fmla="*/ 11357311 w 12191995"/>
              <a:gd name="connsiteY415" fmla="*/ 720956 h 6876000"/>
              <a:gd name="connsiteX416" fmla="*/ 11350583 w 12191995"/>
              <a:gd name="connsiteY416" fmla="*/ 714229 h 6876000"/>
              <a:gd name="connsiteX417" fmla="*/ 11350583 w 12191995"/>
              <a:gd name="connsiteY417" fmla="*/ 683959 h 6876000"/>
              <a:gd name="connsiteX418" fmla="*/ 11322836 w 12191995"/>
              <a:gd name="connsiteY418" fmla="*/ 655371 h 6876000"/>
              <a:gd name="connsiteX419" fmla="*/ 11465776 w 12191995"/>
              <a:gd name="connsiteY419" fmla="*/ 655371 h 6876000"/>
              <a:gd name="connsiteX420" fmla="*/ 11438869 w 12191995"/>
              <a:gd name="connsiteY420" fmla="*/ 663779 h 6876000"/>
              <a:gd name="connsiteX421" fmla="*/ 11441392 w 12191995"/>
              <a:gd name="connsiteY421" fmla="*/ 675551 h 6876000"/>
              <a:gd name="connsiteX422" fmla="*/ 11464936 w 12191995"/>
              <a:gd name="connsiteY422" fmla="*/ 667142 h 6876000"/>
              <a:gd name="connsiteX423" fmla="*/ 11480911 w 12191995"/>
              <a:gd name="connsiteY423" fmla="*/ 683959 h 6876000"/>
              <a:gd name="connsiteX424" fmla="*/ 11480911 w 12191995"/>
              <a:gd name="connsiteY424" fmla="*/ 685641 h 6876000"/>
              <a:gd name="connsiteX425" fmla="*/ 11438029 w 12191995"/>
              <a:gd name="connsiteY425" fmla="*/ 711707 h 6876000"/>
              <a:gd name="connsiteX426" fmla="*/ 11461572 w 12191995"/>
              <a:gd name="connsiteY426" fmla="*/ 732728 h 6876000"/>
              <a:gd name="connsiteX427" fmla="*/ 11481753 w 12191995"/>
              <a:gd name="connsiteY427" fmla="*/ 722638 h 6876000"/>
              <a:gd name="connsiteX428" fmla="*/ 11499410 w 12191995"/>
              <a:gd name="connsiteY428" fmla="*/ 731886 h 6876000"/>
              <a:gd name="connsiteX429" fmla="*/ 11500251 w 12191995"/>
              <a:gd name="connsiteY429" fmla="*/ 720956 h 6876000"/>
              <a:gd name="connsiteX430" fmla="*/ 11493524 w 12191995"/>
              <a:gd name="connsiteY430" fmla="*/ 714229 h 6876000"/>
              <a:gd name="connsiteX431" fmla="*/ 11493524 w 12191995"/>
              <a:gd name="connsiteY431" fmla="*/ 683959 h 6876000"/>
              <a:gd name="connsiteX432" fmla="*/ 11465776 w 12191995"/>
              <a:gd name="connsiteY432" fmla="*/ 655371 h 6876000"/>
              <a:gd name="connsiteX433" fmla="*/ 11396828 w 12191995"/>
              <a:gd name="connsiteY433" fmla="*/ 653689 h 6876000"/>
              <a:gd name="connsiteX434" fmla="*/ 11368240 w 12191995"/>
              <a:gd name="connsiteY434" fmla="*/ 663779 h 6876000"/>
              <a:gd name="connsiteX435" fmla="*/ 11372445 w 12191995"/>
              <a:gd name="connsiteY435" fmla="*/ 674710 h 6876000"/>
              <a:gd name="connsiteX436" fmla="*/ 11395147 w 12191995"/>
              <a:gd name="connsiteY436" fmla="*/ 665460 h 6876000"/>
              <a:gd name="connsiteX437" fmla="*/ 11410282 w 12191995"/>
              <a:gd name="connsiteY437" fmla="*/ 678073 h 6876000"/>
              <a:gd name="connsiteX438" fmla="*/ 11368240 w 12191995"/>
              <a:gd name="connsiteY438" fmla="*/ 719274 h 6876000"/>
              <a:gd name="connsiteX439" fmla="*/ 11368240 w 12191995"/>
              <a:gd name="connsiteY439" fmla="*/ 730205 h 6876000"/>
              <a:gd name="connsiteX440" fmla="*/ 11368240 w 12191995"/>
              <a:gd name="connsiteY440" fmla="*/ 731046 h 6876000"/>
              <a:gd name="connsiteX441" fmla="*/ 11427939 w 12191995"/>
              <a:gd name="connsiteY441" fmla="*/ 731046 h 6876000"/>
              <a:gd name="connsiteX442" fmla="*/ 11427939 w 12191995"/>
              <a:gd name="connsiteY442" fmla="*/ 718434 h 6876000"/>
              <a:gd name="connsiteX443" fmla="*/ 11388420 w 12191995"/>
              <a:gd name="connsiteY443" fmla="*/ 718434 h 6876000"/>
              <a:gd name="connsiteX444" fmla="*/ 11424577 w 12191995"/>
              <a:gd name="connsiteY444" fmla="*/ 676392 h 6876000"/>
              <a:gd name="connsiteX445" fmla="*/ 11396828 w 12191995"/>
              <a:gd name="connsiteY445" fmla="*/ 653689 h 6876000"/>
              <a:gd name="connsiteX446" fmla="*/ 10738457 w 12191995"/>
              <a:gd name="connsiteY446" fmla="*/ 628464 h 6876000"/>
              <a:gd name="connsiteX447" fmla="*/ 10730049 w 12191995"/>
              <a:gd name="connsiteY447" fmla="*/ 645281 h 6876000"/>
              <a:gd name="connsiteX448" fmla="*/ 10730049 w 12191995"/>
              <a:gd name="connsiteY448" fmla="*/ 765520 h 6876000"/>
              <a:gd name="connsiteX449" fmla="*/ 10738457 w 12191995"/>
              <a:gd name="connsiteY449" fmla="*/ 783177 h 6876000"/>
              <a:gd name="connsiteX450" fmla="*/ 10746866 w 12191995"/>
              <a:gd name="connsiteY450" fmla="*/ 765520 h 6876000"/>
              <a:gd name="connsiteX451" fmla="*/ 10746866 w 12191995"/>
              <a:gd name="connsiteY451" fmla="*/ 645281 h 6876000"/>
              <a:gd name="connsiteX452" fmla="*/ 10687167 w 12191995"/>
              <a:gd name="connsiteY452" fmla="*/ 628464 h 6876000"/>
              <a:gd name="connsiteX453" fmla="*/ 10678759 w 12191995"/>
              <a:gd name="connsiteY453" fmla="*/ 645281 h 6876000"/>
              <a:gd name="connsiteX454" fmla="*/ 10678759 w 12191995"/>
              <a:gd name="connsiteY454" fmla="*/ 817652 h 6876000"/>
              <a:gd name="connsiteX455" fmla="*/ 10687167 w 12191995"/>
              <a:gd name="connsiteY455" fmla="*/ 834468 h 6876000"/>
              <a:gd name="connsiteX456" fmla="*/ 10695576 w 12191995"/>
              <a:gd name="connsiteY456" fmla="*/ 817652 h 6876000"/>
              <a:gd name="connsiteX457" fmla="*/ 10695576 w 12191995"/>
              <a:gd name="connsiteY457" fmla="*/ 645281 h 6876000"/>
              <a:gd name="connsiteX458" fmla="*/ 10635034 w 12191995"/>
              <a:gd name="connsiteY458" fmla="*/ 628464 h 6876000"/>
              <a:gd name="connsiteX459" fmla="*/ 10626626 w 12191995"/>
              <a:gd name="connsiteY459" fmla="*/ 645281 h 6876000"/>
              <a:gd name="connsiteX460" fmla="*/ 10626626 w 12191995"/>
              <a:gd name="connsiteY460" fmla="*/ 885759 h 6876000"/>
              <a:gd name="connsiteX461" fmla="*/ 10635034 w 12191995"/>
              <a:gd name="connsiteY461" fmla="*/ 903416 h 6876000"/>
              <a:gd name="connsiteX462" fmla="*/ 10644284 w 12191995"/>
              <a:gd name="connsiteY462" fmla="*/ 885759 h 6876000"/>
              <a:gd name="connsiteX463" fmla="*/ 10644284 w 12191995"/>
              <a:gd name="connsiteY463" fmla="*/ 645281 h 6876000"/>
              <a:gd name="connsiteX464" fmla="*/ 10532453 w 12191995"/>
              <a:gd name="connsiteY464" fmla="*/ 628464 h 6876000"/>
              <a:gd name="connsiteX465" fmla="*/ 10524045 w 12191995"/>
              <a:gd name="connsiteY465" fmla="*/ 645281 h 6876000"/>
              <a:gd name="connsiteX466" fmla="*/ 10524045 w 12191995"/>
              <a:gd name="connsiteY466" fmla="*/ 765520 h 6876000"/>
              <a:gd name="connsiteX467" fmla="*/ 10532453 w 12191995"/>
              <a:gd name="connsiteY467" fmla="*/ 783177 h 6876000"/>
              <a:gd name="connsiteX468" fmla="*/ 10540862 w 12191995"/>
              <a:gd name="connsiteY468" fmla="*/ 765520 h 6876000"/>
              <a:gd name="connsiteX469" fmla="*/ 10540862 w 12191995"/>
              <a:gd name="connsiteY469" fmla="*/ 645281 h 6876000"/>
              <a:gd name="connsiteX470" fmla="*/ 10480322 w 12191995"/>
              <a:gd name="connsiteY470" fmla="*/ 628464 h 6876000"/>
              <a:gd name="connsiteX471" fmla="*/ 10471914 w 12191995"/>
              <a:gd name="connsiteY471" fmla="*/ 645281 h 6876000"/>
              <a:gd name="connsiteX472" fmla="*/ 10471914 w 12191995"/>
              <a:gd name="connsiteY472" fmla="*/ 714229 h 6876000"/>
              <a:gd name="connsiteX473" fmla="*/ 10480322 w 12191995"/>
              <a:gd name="connsiteY473" fmla="*/ 731046 h 6876000"/>
              <a:gd name="connsiteX474" fmla="*/ 10489572 w 12191995"/>
              <a:gd name="connsiteY474" fmla="*/ 714229 h 6876000"/>
              <a:gd name="connsiteX475" fmla="*/ 10489572 w 12191995"/>
              <a:gd name="connsiteY475" fmla="*/ 645281 h 6876000"/>
              <a:gd name="connsiteX476" fmla="*/ 11464095 w 12191995"/>
              <a:gd name="connsiteY476" fmla="*/ 555313 h 6876000"/>
              <a:gd name="connsiteX477" fmla="*/ 11464095 w 12191995"/>
              <a:gd name="connsiteY477" fmla="*/ 568766 h 6876000"/>
              <a:gd name="connsiteX478" fmla="*/ 11436348 w 12191995"/>
              <a:gd name="connsiteY478" fmla="*/ 597354 h 6876000"/>
              <a:gd name="connsiteX479" fmla="*/ 11415326 w 12191995"/>
              <a:gd name="connsiteY479" fmla="*/ 581378 h 6876000"/>
              <a:gd name="connsiteX480" fmla="*/ 11435506 w 12191995"/>
              <a:gd name="connsiteY480" fmla="*/ 562880 h 6876000"/>
              <a:gd name="connsiteX481" fmla="*/ 11464095 w 12191995"/>
              <a:gd name="connsiteY481" fmla="*/ 555313 h 6876000"/>
              <a:gd name="connsiteX482" fmla="*/ 11135330 w 12191995"/>
              <a:gd name="connsiteY482" fmla="*/ 488886 h 6876000"/>
              <a:gd name="connsiteX483" fmla="*/ 11097493 w 12191995"/>
              <a:gd name="connsiteY483" fmla="*/ 509067 h 6876000"/>
              <a:gd name="connsiteX484" fmla="*/ 11096652 w 12191995"/>
              <a:gd name="connsiteY484" fmla="*/ 509067 h 6876000"/>
              <a:gd name="connsiteX485" fmla="*/ 11096652 w 12191995"/>
              <a:gd name="connsiteY485" fmla="*/ 492250 h 6876000"/>
              <a:gd name="connsiteX486" fmla="*/ 11065540 w 12191995"/>
              <a:gd name="connsiteY486" fmla="*/ 492250 h 6876000"/>
              <a:gd name="connsiteX487" fmla="*/ 11065540 w 12191995"/>
              <a:gd name="connsiteY487" fmla="*/ 616693 h 6876000"/>
              <a:gd name="connsiteX488" fmla="*/ 11099174 w 12191995"/>
              <a:gd name="connsiteY488" fmla="*/ 616693 h 6876000"/>
              <a:gd name="connsiteX489" fmla="*/ 11099174 w 12191995"/>
              <a:gd name="connsiteY489" fmla="*/ 544382 h 6876000"/>
              <a:gd name="connsiteX490" fmla="*/ 11121877 w 12191995"/>
              <a:gd name="connsiteY490" fmla="*/ 515793 h 6876000"/>
              <a:gd name="connsiteX491" fmla="*/ 11142898 w 12191995"/>
              <a:gd name="connsiteY491" fmla="*/ 546905 h 6876000"/>
              <a:gd name="connsiteX492" fmla="*/ 11142898 w 12191995"/>
              <a:gd name="connsiteY492" fmla="*/ 616693 h 6876000"/>
              <a:gd name="connsiteX493" fmla="*/ 11176531 w 12191995"/>
              <a:gd name="connsiteY493" fmla="*/ 616693 h 6876000"/>
              <a:gd name="connsiteX494" fmla="*/ 11176531 w 12191995"/>
              <a:gd name="connsiteY494" fmla="*/ 547745 h 6876000"/>
              <a:gd name="connsiteX495" fmla="*/ 11199233 w 12191995"/>
              <a:gd name="connsiteY495" fmla="*/ 516634 h 6876000"/>
              <a:gd name="connsiteX496" fmla="*/ 11220255 w 12191995"/>
              <a:gd name="connsiteY496" fmla="*/ 546905 h 6876000"/>
              <a:gd name="connsiteX497" fmla="*/ 11220255 w 12191995"/>
              <a:gd name="connsiteY497" fmla="*/ 616693 h 6876000"/>
              <a:gd name="connsiteX498" fmla="*/ 11253888 w 12191995"/>
              <a:gd name="connsiteY498" fmla="*/ 616693 h 6876000"/>
              <a:gd name="connsiteX499" fmla="*/ 11253888 w 12191995"/>
              <a:gd name="connsiteY499" fmla="*/ 533451 h 6876000"/>
              <a:gd name="connsiteX500" fmla="*/ 11208482 w 12191995"/>
              <a:gd name="connsiteY500" fmla="*/ 488886 h 6876000"/>
              <a:gd name="connsiteX501" fmla="*/ 11171485 w 12191995"/>
              <a:gd name="connsiteY501" fmla="*/ 509908 h 6876000"/>
              <a:gd name="connsiteX502" fmla="*/ 11135330 w 12191995"/>
              <a:gd name="connsiteY502" fmla="*/ 488886 h 6876000"/>
              <a:gd name="connsiteX503" fmla="*/ 11443915 w 12191995"/>
              <a:gd name="connsiteY503" fmla="*/ 488886 h 6876000"/>
              <a:gd name="connsiteX504" fmla="*/ 11385898 w 12191995"/>
              <a:gd name="connsiteY504" fmla="*/ 530087 h 6876000"/>
              <a:gd name="connsiteX505" fmla="*/ 11385898 w 12191995"/>
              <a:gd name="connsiteY505" fmla="*/ 530928 h 6876000"/>
              <a:gd name="connsiteX506" fmla="*/ 11419531 w 12191995"/>
              <a:gd name="connsiteY506" fmla="*/ 530928 h 6876000"/>
              <a:gd name="connsiteX507" fmla="*/ 11442233 w 12191995"/>
              <a:gd name="connsiteY507" fmla="*/ 512430 h 6876000"/>
              <a:gd name="connsiteX508" fmla="*/ 11464095 w 12191995"/>
              <a:gd name="connsiteY508" fmla="*/ 529246 h 6876000"/>
              <a:gd name="connsiteX509" fmla="*/ 11423735 w 12191995"/>
              <a:gd name="connsiteY509" fmla="*/ 545222 h 6876000"/>
              <a:gd name="connsiteX510" fmla="*/ 11381693 w 12191995"/>
              <a:gd name="connsiteY510" fmla="*/ 583060 h 6876000"/>
              <a:gd name="connsiteX511" fmla="*/ 11423735 w 12191995"/>
              <a:gd name="connsiteY511" fmla="*/ 620056 h 6876000"/>
              <a:gd name="connsiteX512" fmla="*/ 11465776 w 12191995"/>
              <a:gd name="connsiteY512" fmla="*/ 604921 h 6876000"/>
              <a:gd name="connsiteX513" fmla="*/ 11468299 w 12191995"/>
              <a:gd name="connsiteY513" fmla="*/ 616693 h 6876000"/>
              <a:gd name="connsiteX514" fmla="*/ 11502773 w 12191995"/>
              <a:gd name="connsiteY514" fmla="*/ 616693 h 6876000"/>
              <a:gd name="connsiteX515" fmla="*/ 11498569 w 12191995"/>
              <a:gd name="connsiteY515" fmla="*/ 588946 h 6876000"/>
              <a:gd name="connsiteX516" fmla="*/ 11498569 w 12191995"/>
              <a:gd name="connsiteY516" fmla="*/ 524201 h 6876000"/>
              <a:gd name="connsiteX517" fmla="*/ 11443915 w 12191995"/>
              <a:gd name="connsiteY517" fmla="*/ 488886 h 6876000"/>
              <a:gd name="connsiteX518" fmla="*/ 11317790 w 12191995"/>
              <a:gd name="connsiteY518" fmla="*/ 488886 h 6876000"/>
              <a:gd name="connsiteX519" fmla="*/ 11263977 w 12191995"/>
              <a:gd name="connsiteY519" fmla="*/ 528405 h 6876000"/>
              <a:gd name="connsiteX520" fmla="*/ 11303497 w 12191995"/>
              <a:gd name="connsiteY520" fmla="*/ 561198 h 6876000"/>
              <a:gd name="connsiteX521" fmla="*/ 11342175 w 12191995"/>
              <a:gd name="connsiteY521" fmla="*/ 580538 h 6876000"/>
              <a:gd name="connsiteX522" fmla="*/ 11319473 w 12191995"/>
              <a:gd name="connsiteY522" fmla="*/ 596513 h 6876000"/>
              <a:gd name="connsiteX523" fmla="*/ 11293407 w 12191995"/>
              <a:gd name="connsiteY523" fmla="*/ 575493 h 6876000"/>
              <a:gd name="connsiteX524" fmla="*/ 11261455 w 12191995"/>
              <a:gd name="connsiteY524" fmla="*/ 575493 h 6876000"/>
              <a:gd name="connsiteX525" fmla="*/ 11319473 w 12191995"/>
              <a:gd name="connsiteY525" fmla="*/ 619216 h 6876000"/>
              <a:gd name="connsiteX526" fmla="*/ 11375808 w 12191995"/>
              <a:gd name="connsiteY526" fmla="*/ 576333 h 6876000"/>
              <a:gd name="connsiteX527" fmla="*/ 11336289 w 12191995"/>
              <a:gd name="connsiteY527" fmla="*/ 541859 h 6876000"/>
              <a:gd name="connsiteX528" fmla="*/ 11297610 w 12191995"/>
              <a:gd name="connsiteY528" fmla="*/ 523361 h 6876000"/>
              <a:gd name="connsiteX529" fmla="*/ 11316950 w 12191995"/>
              <a:gd name="connsiteY529" fmla="*/ 511589 h 6876000"/>
              <a:gd name="connsiteX530" fmla="*/ 11340493 w 12191995"/>
              <a:gd name="connsiteY530" fmla="*/ 528405 h 6876000"/>
              <a:gd name="connsiteX531" fmla="*/ 11372445 w 12191995"/>
              <a:gd name="connsiteY531" fmla="*/ 528405 h 6876000"/>
              <a:gd name="connsiteX532" fmla="*/ 11317790 w 12191995"/>
              <a:gd name="connsiteY532" fmla="*/ 488886 h 6876000"/>
              <a:gd name="connsiteX533" fmla="*/ 10976413 w 12191995"/>
              <a:gd name="connsiteY533" fmla="*/ 487207 h 6876000"/>
              <a:gd name="connsiteX534" fmla="*/ 10998275 w 12191995"/>
              <a:gd name="connsiteY534" fmla="*/ 549427 h 6876000"/>
              <a:gd name="connsiteX535" fmla="*/ 10953710 w 12191995"/>
              <a:gd name="connsiteY535" fmla="*/ 549427 h 6876000"/>
              <a:gd name="connsiteX536" fmla="*/ 10957074 w 12191995"/>
              <a:gd name="connsiteY536" fmla="*/ 444324 h 6876000"/>
              <a:gd name="connsiteX537" fmla="*/ 10892330 w 12191995"/>
              <a:gd name="connsiteY537" fmla="*/ 615853 h 6876000"/>
              <a:gd name="connsiteX538" fmla="*/ 10930168 w 12191995"/>
              <a:gd name="connsiteY538" fmla="*/ 615853 h 6876000"/>
              <a:gd name="connsiteX539" fmla="*/ 10943620 w 12191995"/>
              <a:gd name="connsiteY539" fmla="*/ 578016 h 6876000"/>
              <a:gd name="connsiteX540" fmla="*/ 11007523 w 12191995"/>
              <a:gd name="connsiteY540" fmla="*/ 578016 h 6876000"/>
              <a:gd name="connsiteX541" fmla="*/ 11020978 w 12191995"/>
              <a:gd name="connsiteY541" fmla="*/ 615853 h 6876000"/>
              <a:gd name="connsiteX542" fmla="*/ 11059656 w 12191995"/>
              <a:gd name="connsiteY542" fmla="*/ 615853 h 6876000"/>
              <a:gd name="connsiteX543" fmla="*/ 10995752 w 12191995"/>
              <a:gd name="connsiteY543" fmla="*/ 444324 h 6876000"/>
              <a:gd name="connsiteX544" fmla="*/ 10789748 w 12191995"/>
              <a:gd name="connsiteY544" fmla="*/ 421620 h 6876000"/>
              <a:gd name="connsiteX545" fmla="*/ 10772931 w 12191995"/>
              <a:gd name="connsiteY545" fmla="*/ 456095 h 6876000"/>
              <a:gd name="connsiteX546" fmla="*/ 10772931 w 12191995"/>
              <a:gd name="connsiteY546" fmla="*/ 593991 h 6876000"/>
              <a:gd name="connsiteX547" fmla="*/ 10790589 w 12191995"/>
              <a:gd name="connsiteY547" fmla="*/ 628465 h 6876000"/>
              <a:gd name="connsiteX548" fmla="*/ 10781339 w 12191995"/>
              <a:gd name="connsiteY548" fmla="*/ 645281 h 6876000"/>
              <a:gd name="connsiteX549" fmla="*/ 10781339 w 12191995"/>
              <a:gd name="connsiteY549" fmla="*/ 714230 h 6876000"/>
              <a:gd name="connsiteX550" fmla="*/ 10790589 w 12191995"/>
              <a:gd name="connsiteY550" fmla="*/ 731046 h 6876000"/>
              <a:gd name="connsiteX551" fmla="*/ 10798997 w 12191995"/>
              <a:gd name="connsiteY551" fmla="*/ 714230 h 6876000"/>
              <a:gd name="connsiteX552" fmla="*/ 10798997 w 12191995"/>
              <a:gd name="connsiteY552" fmla="*/ 645281 h 6876000"/>
              <a:gd name="connsiteX553" fmla="*/ 10790589 w 12191995"/>
              <a:gd name="connsiteY553" fmla="*/ 628465 h 6876000"/>
              <a:gd name="connsiteX554" fmla="*/ 10807406 w 12191995"/>
              <a:gd name="connsiteY554" fmla="*/ 593991 h 6876000"/>
              <a:gd name="connsiteX555" fmla="*/ 10807406 w 12191995"/>
              <a:gd name="connsiteY555" fmla="*/ 456095 h 6876000"/>
              <a:gd name="connsiteX556" fmla="*/ 10481164 w 12191995"/>
              <a:gd name="connsiteY556" fmla="*/ 421620 h 6876000"/>
              <a:gd name="connsiteX557" fmla="*/ 10463506 w 12191995"/>
              <a:gd name="connsiteY557" fmla="*/ 456094 h 6876000"/>
              <a:gd name="connsiteX558" fmla="*/ 10463506 w 12191995"/>
              <a:gd name="connsiteY558" fmla="*/ 593991 h 6876000"/>
              <a:gd name="connsiteX559" fmla="*/ 10480323 w 12191995"/>
              <a:gd name="connsiteY559" fmla="*/ 628465 h 6876000"/>
              <a:gd name="connsiteX560" fmla="*/ 10497981 w 12191995"/>
              <a:gd name="connsiteY560" fmla="*/ 593991 h 6876000"/>
              <a:gd name="connsiteX561" fmla="*/ 10497981 w 12191995"/>
              <a:gd name="connsiteY561" fmla="*/ 456094 h 6876000"/>
              <a:gd name="connsiteX562" fmla="*/ 10738458 w 12191995"/>
              <a:gd name="connsiteY562" fmla="*/ 370330 h 6876000"/>
              <a:gd name="connsiteX563" fmla="*/ 10721641 w 12191995"/>
              <a:gd name="connsiteY563" fmla="*/ 403963 h 6876000"/>
              <a:gd name="connsiteX564" fmla="*/ 10721641 w 12191995"/>
              <a:gd name="connsiteY564" fmla="*/ 593991 h 6876000"/>
              <a:gd name="connsiteX565" fmla="*/ 10738458 w 12191995"/>
              <a:gd name="connsiteY565" fmla="*/ 628466 h 6876000"/>
              <a:gd name="connsiteX566" fmla="*/ 10756115 w 12191995"/>
              <a:gd name="connsiteY566" fmla="*/ 593991 h 6876000"/>
              <a:gd name="connsiteX567" fmla="*/ 10756115 w 12191995"/>
              <a:gd name="connsiteY567" fmla="*/ 403963 h 6876000"/>
              <a:gd name="connsiteX568" fmla="*/ 10532454 w 12191995"/>
              <a:gd name="connsiteY568" fmla="*/ 370330 h 6876000"/>
              <a:gd name="connsiteX569" fmla="*/ 10514796 w 12191995"/>
              <a:gd name="connsiteY569" fmla="*/ 404803 h 6876000"/>
              <a:gd name="connsiteX570" fmla="*/ 10514796 w 12191995"/>
              <a:gd name="connsiteY570" fmla="*/ 593991 h 6876000"/>
              <a:gd name="connsiteX571" fmla="*/ 10532454 w 12191995"/>
              <a:gd name="connsiteY571" fmla="*/ 628466 h 6876000"/>
              <a:gd name="connsiteX572" fmla="*/ 10549271 w 12191995"/>
              <a:gd name="connsiteY572" fmla="*/ 593991 h 6876000"/>
              <a:gd name="connsiteX573" fmla="*/ 10549271 w 12191995"/>
              <a:gd name="connsiteY573" fmla="*/ 404803 h 6876000"/>
              <a:gd name="connsiteX574" fmla="*/ 10687167 w 12191995"/>
              <a:gd name="connsiteY574" fmla="*/ 319038 h 6876000"/>
              <a:gd name="connsiteX575" fmla="*/ 10669509 w 12191995"/>
              <a:gd name="connsiteY575" fmla="*/ 352671 h 6876000"/>
              <a:gd name="connsiteX576" fmla="*/ 10669509 w 12191995"/>
              <a:gd name="connsiteY576" fmla="*/ 593990 h 6876000"/>
              <a:gd name="connsiteX577" fmla="*/ 10687167 w 12191995"/>
              <a:gd name="connsiteY577" fmla="*/ 628464 h 6876000"/>
              <a:gd name="connsiteX578" fmla="*/ 10703984 w 12191995"/>
              <a:gd name="connsiteY578" fmla="*/ 593990 h 6876000"/>
              <a:gd name="connsiteX579" fmla="*/ 10703984 w 12191995"/>
              <a:gd name="connsiteY579" fmla="*/ 352671 h 6876000"/>
              <a:gd name="connsiteX580" fmla="*/ 10583745 w 12191995"/>
              <a:gd name="connsiteY580" fmla="*/ 318198 h 6876000"/>
              <a:gd name="connsiteX581" fmla="*/ 10566928 w 12191995"/>
              <a:gd name="connsiteY581" fmla="*/ 352672 h 6876000"/>
              <a:gd name="connsiteX582" fmla="*/ 10566928 w 12191995"/>
              <a:gd name="connsiteY582" fmla="*/ 593991 h 6876000"/>
              <a:gd name="connsiteX583" fmla="*/ 10583745 w 12191995"/>
              <a:gd name="connsiteY583" fmla="*/ 628465 h 6876000"/>
              <a:gd name="connsiteX584" fmla="*/ 10575336 w 12191995"/>
              <a:gd name="connsiteY584" fmla="*/ 645281 h 6876000"/>
              <a:gd name="connsiteX585" fmla="*/ 10575336 w 12191995"/>
              <a:gd name="connsiteY585" fmla="*/ 817651 h 6876000"/>
              <a:gd name="connsiteX586" fmla="*/ 10583745 w 12191995"/>
              <a:gd name="connsiteY586" fmla="*/ 834468 h 6876000"/>
              <a:gd name="connsiteX587" fmla="*/ 10592153 w 12191995"/>
              <a:gd name="connsiteY587" fmla="*/ 817651 h 6876000"/>
              <a:gd name="connsiteX588" fmla="*/ 10592153 w 12191995"/>
              <a:gd name="connsiteY588" fmla="*/ 645281 h 6876000"/>
              <a:gd name="connsiteX589" fmla="*/ 10583745 w 12191995"/>
              <a:gd name="connsiteY589" fmla="*/ 628465 h 6876000"/>
              <a:gd name="connsiteX590" fmla="*/ 10601402 w 12191995"/>
              <a:gd name="connsiteY590" fmla="*/ 593991 h 6876000"/>
              <a:gd name="connsiteX591" fmla="*/ 10601402 w 12191995"/>
              <a:gd name="connsiteY591" fmla="*/ 352672 h 6876000"/>
              <a:gd name="connsiteX592" fmla="*/ 10635035 w 12191995"/>
              <a:gd name="connsiteY592" fmla="*/ 250091 h 6876000"/>
              <a:gd name="connsiteX593" fmla="*/ 10618218 w 12191995"/>
              <a:gd name="connsiteY593" fmla="*/ 283724 h 6876000"/>
              <a:gd name="connsiteX594" fmla="*/ 10618218 w 12191995"/>
              <a:gd name="connsiteY594" fmla="*/ 593991 h 6876000"/>
              <a:gd name="connsiteX595" fmla="*/ 10635035 w 12191995"/>
              <a:gd name="connsiteY595" fmla="*/ 628465 h 6876000"/>
              <a:gd name="connsiteX596" fmla="*/ 10652693 w 12191995"/>
              <a:gd name="connsiteY596" fmla="*/ 593991 h 6876000"/>
              <a:gd name="connsiteX597" fmla="*/ 10652693 w 12191995"/>
              <a:gd name="connsiteY597" fmla="*/ 283724 h 6876000"/>
              <a:gd name="connsiteX598" fmla="*/ 0 w 12191995"/>
              <a:gd name="connsiteY598" fmla="*/ 0 h 6876000"/>
              <a:gd name="connsiteX599" fmla="*/ 6669083 w 12191995"/>
              <a:gd name="connsiteY599" fmla="*/ 0 h 6876000"/>
              <a:gd name="connsiteX600" fmla="*/ 6669083 w 12191995"/>
              <a:gd name="connsiteY600" fmla="*/ 3 h 6876000"/>
              <a:gd name="connsiteX601" fmla="*/ 12191995 w 12191995"/>
              <a:gd name="connsiteY601" fmla="*/ 3 h 6876000"/>
              <a:gd name="connsiteX602" fmla="*/ 12191995 w 12191995"/>
              <a:gd name="connsiteY602" fmla="*/ 6876000 h 6876000"/>
              <a:gd name="connsiteX603" fmla="*/ 6203945 w 12191995"/>
              <a:gd name="connsiteY603" fmla="*/ 6876000 h 6876000"/>
              <a:gd name="connsiteX604" fmla="*/ 6203945 w 12191995"/>
              <a:gd name="connsiteY604" fmla="*/ 6875460 h 6876000"/>
              <a:gd name="connsiteX605" fmla="*/ 0 w 12191995"/>
              <a:gd name="connsiteY605" fmla="*/ 6875460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</a:cxnLst>
            <a:rect l="l" t="t" r="r" b="b"/>
            <a:pathLst>
              <a:path w="12191995" h="6876000">
                <a:moveTo>
                  <a:pt x="10409008" y="6626757"/>
                </a:moveTo>
                <a:lnTo>
                  <a:pt x="10409008" y="6649701"/>
                </a:lnTo>
                <a:lnTo>
                  <a:pt x="10461107" y="6664962"/>
                </a:lnTo>
                <a:lnTo>
                  <a:pt x="10463809" y="6634603"/>
                </a:lnTo>
                <a:close/>
                <a:moveTo>
                  <a:pt x="11320734" y="6611629"/>
                </a:moveTo>
                <a:lnTo>
                  <a:pt x="11332405" y="6638987"/>
                </a:lnTo>
                <a:lnTo>
                  <a:pt x="11309977" y="6638987"/>
                </a:lnTo>
                <a:close/>
                <a:moveTo>
                  <a:pt x="11320678" y="6611497"/>
                </a:moveTo>
                <a:lnTo>
                  <a:pt x="11320786" y="6611497"/>
                </a:lnTo>
                <a:lnTo>
                  <a:pt x="11320734" y="6611629"/>
                </a:lnTo>
                <a:close/>
                <a:moveTo>
                  <a:pt x="11090450" y="6610739"/>
                </a:moveTo>
                <a:cubicBezTo>
                  <a:pt x="11098400" y="6606627"/>
                  <a:pt x="11107846" y="6606627"/>
                  <a:pt x="11115796" y="6610739"/>
                </a:cubicBezTo>
                <a:cubicBezTo>
                  <a:pt x="11119493" y="6612665"/>
                  <a:pt x="11122536" y="6615639"/>
                  <a:pt x="11124552" y="6619289"/>
                </a:cubicBezTo>
                <a:cubicBezTo>
                  <a:pt x="11126638" y="6623101"/>
                  <a:pt x="11127697" y="6627389"/>
                  <a:pt x="11127632" y="6631735"/>
                </a:cubicBezTo>
                <a:cubicBezTo>
                  <a:pt x="11127881" y="6638217"/>
                  <a:pt x="11125389" y="6644503"/>
                  <a:pt x="11120768" y="6649052"/>
                </a:cubicBezTo>
                <a:cubicBezTo>
                  <a:pt x="11116067" y="6653582"/>
                  <a:pt x="11109727" y="6656003"/>
                  <a:pt x="11103204" y="6655762"/>
                </a:cubicBezTo>
                <a:cubicBezTo>
                  <a:pt x="11098800" y="6655825"/>
                  <a:pt x="11094454" y="6654782"/>
                  <a:pt x="11090558" y="6652732"/>
                </a:cubicBezTo>
                <a:cubicBezTo>
                  <a:pt x="11086915" y="6650757"/>
                  <a:pt x="11083900" y="6647794"/>
                  <a:pt x="11081857" y="6644181"/>
                </a:cubicBezTo>
                <a:cubicBezTo>
                  <a:pt x="11079754" y="6640374"/>
                  <a:pt x="11078673" y="6636085"/>
                  <a:pt x="11078722" y="6631735"/>
                </a:cubicBezTo>
                <a:cubicBezTo>
                  <a:pt x="11078668" y="6627397"/>
                  <a:pt x="11079706" y="6623115"/>
                  <a:pt x="11081749" y="6619289"/>
                </a:cubicBezTo>
                <a:lnTo>
                  <a:pt x="11081803" y="6618910"/>
                </a:lnTo>
                <a:cubicBezTo>
                  <a:pt x="11083867" y="6615430"/>
                  <a:pt x="11086861" y="6612600"/>
                  <a:pt x="11090450" y="6610739"/>
                </a:cubicBezTo>
                <a:close/>
                <a:moveTo>
                  <a:pt x="11252420" y="6607222"/>
                </a:moveTo>
                <a:lnTo>
                  <a:pt x="11261553" y="6607222"/>
                </a:lnTo>
                <a:cubicBezTo>
                  <a:pt x="11269768" y="6607222"/>
                  <a:pt x="11273875" y="6610414"/>
                  <a:pt x="11273875" y="6616800"/>
                </a:cubicBezTo>
                <a:cubicBezTo>
                  <a:pt x="11274070" y="6619565"/>
                  <a:pt x="11272973" y="6622264"/>
                  <a:pt x="11270903" y="6624105"/>
                </a:cubicBezTo>
                <a:cubicBezTo>
                  <a:pt x="11268471" y="6625853"/>
                  <a:pt x="11265515" y="6626713"/>
                  <a:pt x="11262526" y="6626540"/>
                </a:cubicBezTo>
                <a:lnTo>
                  <a:pt x="11252420" y="6626432"/>
                </a:lnTo>
                <a:close/>
                <a:moveTo>
                  <a:pt x="10594216" y="6599321"/>
                </a:moveTo>
                <a:lnTo>
                  <a:pt x="10552332" y="6634603"/>
                </a:lnTo>
                <a:lnTo>
                  <a:pt x="10493154" y="6636118"/>
                </a:lnTo>
                <a:lnTo>
                  <a:pt x="10499261" y="6669886"/>
                </a:lnTo>
                <a:cubicBezTo>
                  <a:pt x="10499261" y="6669886"/>
                  <a:pt x="10572275" y="6657169"/>
                  <a:pt x="10611565" y="6628976"/>
                </a:cubicBezTo>
                <a:cubicBezTo>
                  <a:pt x="10602377" y="6611605"/>
                  <a:pt x="10594216" y="6599321"/>
                  <a:pt x="10594216" y="6599321"/>
                </a:cubicBezTo>
                <a:close/>
                <a:moveTo>
                  <a:pt x="10908591" y="6596723"/>
                </a:moveTo>
                <a:lnTo>
                  <a:pt x="10908591" y="6666206"/>
                </a:lnTo>
                <a:lnTo>
                  <a:pt x="10954096" y="6666206"/>
                </a:lnTo>
                <a:lnTo>
                  <a:pt x="10954096" y="6655708"/>
                </a:lnTo>
                <a:lnTo>
                  <a:pt x="10922102" y="6655708"/>
                </a:lnTo>
                <a:lnTo>
                  <a:pt x="10922102" y="6635956"/>
                </a:lnTo>
                <a:lnTo>
                  <a:pt x="10952205" y="6635956"/>
                </a:lnTo>
                <a:lnTo>
                  <a:pt x="10952205" y="6625458"/>
                </a:lnTo>
                <a:lnTo>
                  <a:pt x="10922102" y="6625458"/>
                </a:lnTo>
                <a:lnTo>
                  <a:pt x="10922102" y="6607222"/>
                </a:lnTo>
                <a:lnTo>
                  <a:pt x="10953556" y="6607222"/>
                </a:lnTo>
                <a:lnTo>
                  <a:pt x="10953556" y="6596723"/>
                </a:lnTo>
                <a:close/>
                <a:moveTo>
                  <a:pt x="10854061" y="6596723"/>
                </a:moveTo>
                <a:lnTo>
                  <a:pt x="10854061" y="6666206"/>
                </a:lnTo>
                <a:lnTo>
                  <a:pt x="10867464" y="6666206"/>
                </a:lnTo>
                <a:lnTo>
                  <a:pt x="10867464" y="6635739"/>
                </a:lnTo>
                <a:lnTo>
                  <a:pt x="10896377" y="6635739"/>
                </a:lnTo>
                <a:lnTo>
                  <a:pt x="10896377" y="6624917"/>
                </a:lnTo>
                <a:lnTo>
                  <a:pt x="10867464" y="6624917"/>
                </a:lnTo>
                <a:lnTo>
                  <a:pt x="10867464" y="6607222"/>
                </a:lnTo>
                <a:lnTo>
                  <a:pt x="10896377" y="6607222"/>
                </a:lnTo>
                <a:lnTo>
                  <a:pt x="10896377" y="6596723"/>
                </a:lnTo>
                <a:close/>
                <a:moveTo>
                  <a:pt x="10825039" y="6596723"/>
                </a:moveTo>
                <a:lnTo>
                  <a:pt x="10825039" y="6666206"/>
                </a:lnTo>
                <a:lnTo>
                  <a:pt x="10838442" y="6666206"/>
                </a:lnTo>
                <a:lnTo>
                  <a:pt x="10838442" y="6596723"/>
                </a:lnTo>
                <a:close/>
                <a:moveTo>
                  <a:pt x="10768455" y="6596723"/>
                </a:moveTo>
                <a:lnTo>
                  <a:pt x="10768455" y="6666206"/>
                </a:lnTo>
                <a:lnTo>
                  <a:pt x="10815527" y="6666206"/>
                </a:lnTo>
                <a:lnTo>
                  <a:pt x="10815527" y="6655708"/>
                </a:lnTo>
                <a:lnTo>
                  <a:pt x="10781858" y="6655708"/>
                </a:lnTo>
                <a:lnTo>
                  <a:pt x="10781858" y="6596723"/>
                </a:lnTo>
                <a:close/>
                <a:moveTo>
                  <a:pt x="11440385" y="6596615"/>
                </a:moveTo>
                <a:lnTo>
                  <a:pt x="11466759" y="6631572"/>
                </a:lnTo>
                <a:lnTo>
                  <a:pt x="11466759" y="6666098"/>
                </a:lnTo>
                <a:lnTo>
                  <a:pt x="11480162" y="6666098"/>
                </a:lnTo>
                <a:lnTo>
                  <a:pt x="11480162" y="6631789"/>
                </a:lnTo>
                <a:lnTo>
                  <a:pt x="11506373" y="6596723"/>
                </a:lnTo>
                <a:lnTo>
                  <a:pt x="11490430" y="6596723"/>
                </a:lnTo>
                <a:lnTo>
                  <a:pt x="11473352" y="6619938"/>
                </a:lnTo>
                <a:lnTo>
                  <a:pt x="11456544" y="6596723"/>
                </a:lnTo>
                <a:close/>
                <a:moveTo>
                  <a:pt x="11366237" y="6596615"/>
                </a:moveTo>
                <a:lnTo>
                  <a:pt x="11366237" y="6666206"/>
                </a:lnTo>
                <a:lnTo>
                  <a:pt x="11379369" y="6666206"/>
                </a:lnTo>
                <a:lnTo>
                  <a:pt x="11379369" y="6616908"/>
                </a:lnTo>
                <a:lnTo>
                  <a:pt x="11420821" y="6666206"/>
                </a:lnTo>
                <a:lnTo>
                  <a:pt x="11432387" y="6666206"/>
                </a:lnTo>
                <a:lnTo>
                  <a:pt x="11432387" y="6596723"/>
                </a:lnTo>
                <a:lnTo>
                  <a:pt x="11419308" y="6596723"/>
                </a:lnTo>
                <a:lnTo>
                  <a:pt x="11419308" y="6645426"/>
                </a:lnTo>
                <a:lnTo>
                  <a:pt x="11378072" y="6596723"/>
                </a:lnTo>
                <a:close/>
                <a:moveTo>
                  <a:pt x="11313760" y="6596615"/>
                </a:moveTo>
                <a:lnTo>
                  <a:pt x="11285170" y="6666098"/>
                </a:lnTo>
                <a:lnTo>
                  <a:pt x="11299222" y="6666098"/>
                </a:lnTo>
                <a:lnTo>
                  <a:pt x="11305815" y="6649268"/>
                </a:lnTo>
                <a:lnTo>
                  <a:pt x="11336675" y="6649268"/>
                </a:lnTo>
                <a:lnTo>
                  <a:pt x="11343862" y="6666206"/>
                </a:lnTo>
                <a:lnTo>
                  <a:pt x="11358022" y="6666206"/>
                </a:lnTo>
                <a:lnTo>
                  <a:pt x="11327433" y="6596723"/>
                </a:lnTo>
                <a:close/>
                <a:moveTo>
                  <a:pt x="11239017" y="6596615"/>
                </a:moveTo>
                <a:lnTo>
                  <a:pt x="11239017" y="6666206"/>
                </a:lnTo>
                <a:lnTo>
                  <a:pt x="11252420" y="6666206"/>
                </a:lnTo>
                <a:lnTo>
                  <a:pt x="11252420" y="6637039"/>
                </a:lnTo>
                <a:lnTo>
                  <a:pt x="11265336" y="6637039"/>
                </a:lnTo>
                <a:cubicBezTo>
                  <a:pt x="11271233" y="6637356"/>
                  <a:pt x="11277026" y="6635422"/>
                  <a:pt x="11281550" y="6631626"/>
                </a:cubicBezTo>
                <a:cubicBezTo>
                  <a:pt x="11285662" y="6627933"/>
                  <a:pt x="11287921" y="6622598"/>
                  <a:pt x="11287711" y="6617070"/>
                </a:cubicBezTo>
                <a:cubicBezTo>
                  <a:pt x="11287884" y="6611560"/>
                  <a:pt x="11285652" y="6606248"/>
                  <a:pt x="11281604" y="6602513"/>
                </a:cubicBezTo>
                <a:cubicBezTo>
                  <a:pt x="11277215" y="6598741"/>
                  <a:pt x="11271546" y="6596804"/>
                  <a:pt x="11265769" y="6597102"/>
                </a:cubicBezTo>
                <a:close/>
                <a:moveTo>
                  <a:pt x="11154060" y="6596615"/>
                </a:moveTo>
                <a:lnTo>
                  <a:pt x="11154060" y="6666206"/>
                </a:lnTo>
                <a:lnTo>
                  <a:pt x="11167517" y="6666206"/>
                </a:lnTo>
                <a:lnTo>
                  <a:pt x="11167517" y="6617503"/>
                </a:lnTo>
                <a:lnTo>
                  <a:pt x="11167895" y="6617503"/>
                </a:lnTo>
                <a:lnTo>
                  <a:pt x="11187945" y="6641963"/>
                </a:lnTo>
                <a:lnTo>
                  <a:pt x="11189837" y="6641963"/>
                </a:lnTo>
                <a:lnTo>
                  <a:pt x="11209887" y="6617503"/>
                </a:lnTo>
                <a:lnTo>
                  <a:pt x="11210319" y="6617503"/>
                </a:lnTo>
                <a:lnTo>
                  <a:pt x="11210319" y="6666206"/>
                </a:lnTo>
                <a:lnTo>
                  <a:pt x="11223722" y="6666206"/>
                </a:lnTo>
                <a:lnTo>
                  <a:pt x="11223722" y="6596723"/>
                </a:lnTo>
                <a:lnTo>
                  <a:pt x="11211725" y="6596723"/>
                </a:lnTo>
                <a:lnTo>
                  <a:pt x="11188972" y="6624105"/>
                </a:lnTo>
                <a:lnTo>
                  <a:pt x="11166165" y="6596723"/>
                </a:lnTo>
                <a:close/>
                <a:moveTo>
                  <a:pt x="11031325" y="6595804"/>
                </a:moveTo>
                <a:cubicBezTo>
                  <a:pt x="11024359" y="6595690"/>
                  <a:pt x="11017463" y="6597249"/>
                  <a:pt x="11011221" y="6600349"/>
                </a:cubicBezTo>
                <a:lnTo>
                  <a:pt x="11011275" y="6600349"/>
                </a:lnTo>
                <a:cubicBezTo>
                  <a:pt x="11005487" y="6603231"/>
                  <a:pt x="11000634" y="6607697"/>
                  <a:pt x="10997278" y="6613228"/>
                </a:cubicBezTo>
                <a:cubicBezTo>
                  <a:pt x="10993851" y="6618903"/>
                  <a:pt x="10992095" y="6625429"/>
                  <a:pt x="10992198" y="6632060"/>
                </a:cubicBezTo>
                <a:cubicBezTo>
                  <a:pt x="10992133" y="6638407"/>
                  <a:pt x="10993840" y="6644647"/>
                  <a:pt x="10997116" y="6650080"/>
                </a:cubicBezTo>
                <a:cubicBezTo>
                  <a:pt x="11000320" y="6655513"/>
                  <a:pt x="11005033" y="6659894"/>
                  <a:pt x="11010681" y="6662689"/>
                </a:cubicBezTo>
                <a:cubicBezTo>
                  <a:pt x="11016782" y="6665685"/>
                  <a:pt x="11023505" y="6667187"/>
                  <a:pt x="11030299" y="6667071"/>
                </a:cubicBezTo>
                <a:cubicBezTo>
                  <a:pt x="11034757" y="6667137"/>
                  <a:pt x="11039205" y="6666647"/>
                  <a:pt x="11043539" y="6665610"/>
                </a:cubicBezTo>
                <a:cubicBezTo>
                  <a:pt x="11047847" y="6664367"/>
                  <a:pt x="11052014" y="6662681"/>
                  <a:pt x="11055970" y="6660578"/>
                </a:cubicBezTo>
                <a:lnTo>
                  <a:pt x="11055970" y="6647915"/>
                </a:lnTo>
                <a:cubicBezTo>
                  <a:pt x="11051781" y="6650297"/>
                  <a:pt x="11047387" y="6652290"/>
                  <a:pt x="11042837" y="6653868"/>
                </a:cubicBezTo>
                <a:cubicBezTo>
                  <a:pt x="11039335" y="6654954"/>
                  <a:pt x="11035692" y="6655501"/>
                  <a:pt x="11032028" y="6655491"/>
                </a:cubicBezTo>
                <a:cubicBezTo>
                  <a:pt x="11027386" y="6655576"/>
                  <a:pt x="11022792" y="6654556"/>
                  <a:pt x="11018625" y="6652515"/>
                </a:cubicBezTo>
                <a:cubicBezTo>
                  <a:pt x="11014766" y="6650645"/>
                  <a:pt x="11011551" y="6647669"/>
                  <a:pt x="11009384" y="6643965"/>
                </a:cubicBezTo>
                <a:cubicBezTo>
                  <a:pt x="11004984" y="6636252"/>
                  <a:pt x="11004984" y="6626786"/>
                  <a:pt x="11009384" y="6619073"/>
                </a:cubicBezTo>
                <a:cubicBezTo>
                  <a:pt x="11011605" y="6615508"/>
                  <a:pt x="11014766" y="6612625"/>
                  <a:pt x="11018517" y="6610739"/>
                </a:cubicBezTo>
                <a:cubicBezTo>
                  <a:pt x="11022673" y="6608642"/>
                  <a:pt x="11027267" y="6607584"/>
                  <a:pt x="11031920" y="6607655"/>
                </a:cubicBezTo>
                <a:cubicBezTo>
                  <a:pt x="11035763" y="6607658"/>
                  <a:pt x="11039589" y="6608222"/>
                  <a:pt x="11043269" y="6609332"/>
                </a:cubicBezTo>
                <a:cubicBezTo>
                  <a:pt x="11047404" y="6610685"/>
                  <a:pt x="11051376" y="6612499"/>
                  <a:pt x="11055105" y="6614743"/>
                </a:cubicBezTo>
                <a:lnTo>
                  <a:pt x="11055105" y="6601756"/>
                </a:lnTo>
                <a:cubicBezTo>
                  <a:pt x="11051214" y="6599778"/>
                  <a:pt x="11047117" y="6598236"/>
                  <a:pt x="11042891" y="6597156"/>
                </a:cubicBezTo>
                <a:cubicBezTo>
                  <a:pt x="11039097" y="6596270"/>
                  <a:pt x="11035217" y="6595817"/>
                  <a:pt x="11031325" y="6595804"/>
                </a:cubicBezTo>
                <a:close/>
                <a:moveTo>
                  <a:pt x="11102880" y="6595560"/>
                </a:moveTo>
                <a:cubicBezTo>
                  <a:pt x="11096163" y="6595560"/>
                  <a:pt x="11089447" y="6597084"/>
                  <a:pt x="11083262" y="6600132"/>
                </a:cubicBezTo>
                <a:lnTo>
                  <a:pt x="11083424" y="6600349"/>
                </a:lnTo>
                <a:cubicBezTo>
                  <a:pt x="11066335" y="6609293"/>
                  <a:pt x="11059726" y="6630413"/>
                  <a:pt x="11068659" y="6647524"/>
                </a:cubicBezTo>
                <a:cubicBezTo>
                  <a:pt x="11071956" y="6653846"/>
                  <a:pt x="11077112" y="6659005"/>
                  <a:pt x="11083424" y="6662310"/>
                </a:cubicBezTo>
                <a:cubicBezTo>
                  <a:pt x="11095778" y="6668481"/>
                  <a:pt x="11110306" y="6668481"/>
                  <a:pt x="11122660" y="6662310"/>
                </a:cubicBezTo>
                <a:cubicBezTo>
                  <a:pt x="11139792" y="6653254"/>
                  <a:pt x="11146347" y="6632008"/>
                  <a:pt x="11137301" y="6614856"/>
                </a:cubicBezTo>
                <a:cubicBezTo>
                  <a:pt x="11136965" y="6614212"/>
                  <a:pt x="11136603" y="6613579"/>
                  <a:pt x="11136225" y="6612958"/>
                </a:cubicBezTo>
                <a:cubicBezTo>
                  <a:pt x="11132972" y="6607454"/>
                  <a:pt x="11128205" y="6603003"/>
                  <a:pt x="11122498" y="6600132"/>
                </a:cubicBezTo>
                <a:cubicBezTo>
                  <a:pt x="11116313" y="6597084"/>
                  <a:pt x="11109596" y="6595560"/>
                  <a:pt x="11102880" y="6595560"/>
                </a:cubicBezTo>
                <a:close/>
                <a:moveTo>
                  <a:pt x="10317835" y="6566960"/>
                </a:moveTo>
                <a:lnTo>
                  <a:pt x="10299406" y="6582220"/>
                </a:lnTo>
                <a:cubicBezTo>
                  <a:pt x="10322213" y="6609710"/>
                  <a:pt x="10374365" y="6634603"/>
                  <a:pt x="10374365" y="6634603"/>
                </a:cubicBezTo>
                <a:lnTo>
                  <a:pt x="10385174" y="6614148"/>
                </a:lnTo>
                <a:cubicBezTo>
                  <a:pt x="10349451" y="6599429"/>
                  <a:pt x="10317835" y="6566960"/>
                  <a:pt x="10317835" y="6566960"/>
                </a:cubicBezTo>
                <a:close/>
                <a:moveTo>
                  <a:pt x="10646802" y="6539037"/>
                </a:moveTo>
                <a:lnTo>
                  <a:pt x="10617726" y="6578865"/>
                </a:lnTo>
                <a:lnTo>
                  <a:pt x="10647288" y="6599320"/>
                </a:lnTo>
                <a:lnTo>
                  <a:pt x="10675877" y="6548236"/>
                </a:lnTo>
                <a:close/>
                <a:moveTo>
                  <a:pt x="10500558" y="6513333"/>
                </a:moveTo>
                <a:lnTo>
                  <a:pt x="10436408" y="6526536"/>
                </a:lnTo>
                <a:lnTo>
                  <a:pt x="10436408" y="6526645"/>
                </a:lnTo>
                <a:cubicBezTo>
                  <a:pt x="10429522" y="6551531"/>
                  <a:pt x="10424250" y="6576837"/>
                  <a:pt x="10420627" y="6602405"/>
                </a:cubicBezTo>
                <a:cubicBezTo>
                  <a:pt x="10468402" y="6616421"/>
                  <a:pt x="10542172" y="6592177"/>
                  <a:pt x="10542172" y="6592177"/>
                </a:cubicBezTo>
                <a:close/>
                <a:moveTo>
                  <a:pt x="10542172" y="6484815"/>
                </a:moveTo>
                <a:lnTo>
                  <a:pt x="10532985" y="6495043"/>
                </a:lnTo>
                <a:lnTo>
                  <a:pt x="10592163" y="6558951"/>
                </a:lnTo>
                <a:lnTo>
                  <a:pt x="10611565" y="6521612"/>
                </a:lnTo>
                <a:close/>
                <a:moveTo>
                  <a:pt x="10304000" y="6464630"/>
                </a:moveTo>
                <a:cubicBezTo>
                  <a:pt x="10303568" y="6510357"/>
                  <a:pt x="10346155" y="6564579"/>
                  <a:pt x="10383986" y="6578865"/>
                </a:cubicBezTo>
                <a:cubicBezTo>
                  <a:pt x="10395227" y="6559438"/>
                  <a:pt x="10420735" y="6512413"/>
                  <a:pt x="10420735" y="6512413"/>
                </a:cubicBezTo>
                <a:lnTo>
                  <a:pt x="10387066" y="6478700"/>
                </a:lnTo>
                <a:close/>
                <a:moveTo>
                  <a:pt x="10273574" y="6426750"/>
                </a:moveTo>
                <a:lnTo>
                  <a:pt x="10265251" y="6428482"/>
                </a:lnTo>
                <a:lnTo>
                  <a:pt x="10265197" y="6428698"/>
                </a:lnTo>
                <a:cubicBezTo>
                  <a:pt x="10256225" y="6489468"/>
                  <a:pt x="10274384" y="6534113"/>
                  <a:pt x="10280437" y="6539145"/>
                </a:cubicBezTo>
                <a:lnTo>
                  <a:pt x="10298758" y="6537414"/>
                </a:lnTo>
                <a:cubicBezTo>
                  <a:pt x="10298758" y="6537414"/>
                  <a:pt x="10278275" y="6464630"/>
                  <a:pt x="10273574" y="6426750"/>
                </a:cubicBezTo>
                <a:close/>
                <a:moveTo>
                  <a:pt x="10686092" y="6419445"/>
                </a:moveTo>
                <a:cubicBezTo>
                  <a:pt x="10670365" y="6422583"/>
                  <a:pt x="10654422" y="6424531"/>
                  <a:pt x="10654422" y="6424531"/>
                </a:cubicBezTo>
                <a:cubicBezTo>
                  <a:pt x="10658259" y="6446610"/>
                  <a:pt x="10660691" y="6491958"/>
                  <a:pt x="10654422" y="6508355"/>
                </a:cubicBezTo>
                <a:cubicBezTo>
                  <a:pt x="10666852" y="6513441"/>
                  <a:pt x="10686092" y="6521612"/>
                  <a:pt x="10686092" y="6521612"/>
                </a:cubicBezTo>
                <a:cubicBezTo>
                  <a:pt x="10686092" y="6521612"/>
                  <a:pt x="10702305" y="6470529"/>
                  <a:pt x="10686092" y="6419445"/>
                </a:cubicBezTo>
                <a:close/>
                <a:moveTo>
                  <a:pt x="11433035" y="6404671"/>
                </a:moveTo>
                <a:lnTo>
                  <a:pt x="11433035" y="6475453"/>
                </a:lnTo>
                <a:cubicBezTo>
                  <a:pt x="11417816" y="6492647"/>
                  <a:pt x="11396144" y="6502740"/>
                  <a:pt x="11373208" y="6503322"/>
                </a:cubicBezTo>
                <a:cubicBezTo>
                  <a:pt x="11344727" y="6503322"/>
                  <a:pt x="11327054" y="6486222"/>
                  <a:pt x="11327054" y="6462844"/>
                </a:cubicBezTo>
                <a:cubicBezTo>
                  <a:pt x="11327054" y="6430917"/>
                  <a:pt x="11355536" y="6414899"/>
                  <a:pt x="11433035" y="6404671"/>
                </a:cubicBezTo>
                <a:close/>
                <a:moveTo>
                  <a:pt x="10915725" y="6404671"/>
                </a:moveTo>
                <a:lnTo>
                  <a:pt x="10915725" y="6475453"/>
                </a:lnTo>
                <a:cubicBezTo>
                  <a:pt x="10900506" y="6492647"/>
                  <a:pt x="10878834" y="6502740"/>
                  <a:pt x="10855898" y="6503322"/>
                </a:cubicBezTo>
                <a:cubicBezTo>
                  <a:pt x="10827417" y="6503322"/>
                  <a:pt x="10809744" y="6486222"/>
                  <a:pt x="10809744" y="6462845"/>
                </a:cubicBezTo>
                <a:cubicBezTo>
                  <a:pt x="10809744" y="6430917"/>
                  <a:pt x="10838226" y="6414899"/>
                  <a:pt x="10915725" y="6404671"/>
                </a:cubicBezTo>
                <a:close/>
                <a:moveTo>
                  <a:pt x="10623833" y="6387193"/>
                </a:moveTo>
                <a:lnTo>
                  <a:pt x="10558494" y="6422475"/>
                </a:lnTo>
                <a:lnTo>
                  <a:pt x="10558494" y="6464360"/>
                </a:lnTo>
                <a:lnTo>
                  <a:pt x="10629940" y="6491958"/>
                </a:lnTo>
                <a:close/>
                <a:moveTo>
                  <a:pt x="10672311" y="6362896"/>
                </a:moveTo>
                <a:lnTo>
                  <a:pt x="10646802" y="6376478"/>
                </a:lnTo>
                <a:lnTo>
                  <a:pt x="10656908" y="6401912"/>
                </a:lnTo>
                <a:lnTo>
                  <a:pt x="10681174" y="6394282"/>
                </a:lnTo>
                <a:close/>
                <a:moveTo>
                  <a:pt x="10629940" y="6322310"/>
                </a:moveTo>
                <a:lnTo>
                  <a:pt x="10532985" y="6387193"/>
                </a:lnTo>
                <a:lnTo>
                  <a:pt x="10546226" y="6406132"/>
                </a:lnTo>
                <a:lnTo>
                  <a:pt x="10654422" y="6346824"/>
                </a:lnTo>
                <a:close/>
                <a:moveTo>
                  <a:pt x="10369609" y="6315113"/>
                </a:moveTo>
                <a:cubicBezTo>
                  <a:pt x="10330806" y="6340655"/>
                  <a:pt x="10295785" y="6406133"/>
                  <a:pt x="10304000" y="6444391"/>
                </a:cubicBezTo>
                <a:cubicBezTo>
                  <a:pt x="10330590" y="6451535"/>
                  <a:pt x="10387984" y="6459219"/>
                  <a:pt x="10387984" y="6459219"/>
                </a:cubicBezTo>
                <a:lnTo>
                  <a:pt x="10381661" y="6409163"/>
                </a:lnTo>
                <a:lnTo>
                  <a:pt x="10420411" y="6382593"/>
                </a:lnTo>
                <a:close/>
                <a:moveTo>
                  <a:pt x="10327726" y="6302558"/>
                </a:moveTo>
                <a:lnTo>
                  <a:pt x="10267953" y="6381673"/>
                </a:lnTo>
                <a:lnTo>
                  <a:pt x="10295353" y="6381673"/>
                </a:lnTo>
                <a:lnTo>
                  <a:pt x="10337616" y="6308835"/>
                </a:lnTo>
                <a:close/>
                <a:moveTo>
                  <a:pt x="10473609" y="6281540"/>
                </a:moveTo>
                <a:cubicBezTo>
                  <a:pt x="10451757" y="6281535"/>
                  <a:pt x="10426275" y="6286514"/>
                  <a:pt x="10397172" y="6299799"/>
                </a:cubicBezTo>
                <a:lnTo>
                  <a:pt x="10443109" y="6364194"/>
                </a:lnTo>
                <a:lnTo>
                  <a:pt x="10475806" y="6350991"/>
                </a:lnTo>
                <a:lnTo>
                  <a:pt x="10508233" y="6376533"/>
                </a:lnTo>
                <a:lnTo>
                  <a:pt x="10572059" y="6326422"/>
                </a:lnTo>
                <a:cubicBezTo>
                  <a:pt x="10572059" y="6326422"/>
                  <a:pt x="10539166" y="6281556"/>
                  <a:pt x="10473609" y="6281540"/>
                </a:cubicBezTo>
                <a:close/>
                <a:moveTo>
                  <a:pt x="10542172" y="6266085"/>
                </a:moveTo>
                <a:lnTo>
                  <a:pt x="10532985" y="6281508"/>
                </a:lnTo>
                <a:lnTo>
                  <a:pt x="10587461" y="6315113"/>
                </a:lnTo>
                <a:lnTo>
                  <a:pt x="10617726" y="6293954"/>
                </a:lnTo>
                <a:close/>
                <a:moveTo>
                  <a:pt x="10861573" y="6264894"/>
                </a:moveTo>
                <a:cubicBezTo>
                  <a:pt x="10826709" y="6265425"/>
                  <a:pt x="10792719" y="6275899"/>
                  <a:pt x="10763591" y="6295090"/>
                </a:cubicBezTo>
                <a:lnTo>
                  <a:pt x="10772724" y="6337136"/>
                </a:lnTo>
                <a:cubicBezTo>
                  <a:pt x="10797206" y="6320578"/>
                  <a:pt x="10830011" y="6308023"/>
                  <a:pt x="10857033" y="6308023"/>
                </a:cubicBezTo>
                <a:cubicBezTo>
                  <a:pt x="10899187" y="6308023"/>
                  <a:pt x="10915725" y="6325340"/>
                  <a:pt x="10915725" y="6367549"/>
                </a:cubicBezTo>
                <a:lnTo>
                  <a:pt x="10915725" y="6374962"/>
                </a:lnTo>
                <a:cubicBezTo>
                  <a:pt x="10793801" y="6380699"/>
                  <a:pt x="10760186" y="6421771"/>
                  <a:pt x="10760186" y="6468526"/>
                </a:cubicBezTo>
                <a:cubicBezTo>
                  <a:pt x="10760186" y="6510789"/>
                  <a:pt x="10794342" y="6543258"/>
                  <a:pt x="10843360" y="6543258"/>
                </a:cubicBezTo>
                <a:cubicBezTo>
                  <a:pt x="10871247" y="6543258"/>
                  <a:pt x="10895188" y="6530162"/>
                  <a:pt x="10915130" y="6506785"/>
                </a:cubicBezTo>
                <a:lnTo>
                  <a:pt x="10917400" y="6506785"/>
                </a:lnTo>
                <a:cubicBezTo>
                  <a:pt x="10924264" y="6529567"/>
                  <a:pt x="10943071" y="6544394"/>
                  <a:pt x="10985226" y="6540985"/>
                </a:cubicBezTo>
                <a:lnTo>
                  <a:pt x="10988090" y="6501644"/>
                </a:lnTo>
                <a:cubicBezTo>
                  <a:pt x="10965283" y="6501644"/>
                  <a:pt x="10962419" y="6497586"/>
                  <a:pt x="10962419" y="6475940"/>
                </a:cubicBezTo>
                <a:lnTo>
                  <a:pt x="10962419" y="6366412"/>
                </a:lnTo>
                <a:cubicBezTo>
                  <a:pt x="10963554" y="6295090"/>
                  <a:pt x="10932262" y="6264894"/>
                  <a:pt x="10861573" y="6264894"/>
                </a:cubicBezTo>
                <a:close/>
                <a:moveTo>
                  <a:pt x="11378937" y="6264678"/>
                </a:moveTo>
                <a:cubicBezTo>
                  <a:pt x="11344057" y="6265200"/>
                  <a:pt x="11310047" y="6275676"/>
                  <a:pt x="11280901" y="6294874"/>
                </a:cubicBezTo>
                <a:lnTo>
                  <a:pt x="11290034" y="6337136"/>
                </a:lnTo>
                <a:cubicBezTo>
                  <a:pt x="11314516" y="6320578"/>
                  <a:pt x="11347321" y="6308023"/>
                  <a:pt x="11374343" y="6308023"/>
                </a:cubicBezTo>
                <a:cubicBezTo>
                  <a:pt x="11416497" y="6308023"/>
                  <a:pt x="11433035" y="6325340"/>
                  <a:pt x="11433035" y="6367549"/>
                </a:cubicBezTo>
                <a:lnTo>
                  <a:pt x="11433035" y="6374962"/>
                </a:lnTo>
                <a:cubicBezTo>
                  <a:pt x="11311111" y="6380699"/>
                  <a:pt x="11277496" y="6421771"/>
                  <a:pt x="11277496" y="6468526"/>
                </a:cubicBezTo>
                <a:cubicBezTo>
                  <a:pt x="11277496" y="6510789"/>
                  <a:pt x="11311706" y="6543258"/>
                  <a:pt x="11360670" y="6543258"/>
                </a:cubicBezTo>
                <a:cubicBezTo>
                  <a:pt x="11388611" y="6543258"/>
                  <a:pt x="11412552" y="6530162"/>
                  <a:pt x="11432494" y="6506785"/>
                </a:cubicBezTo>
                <a:lnTo>
                  <a:pt x="11434764" y="6506785"/>
                </a:lnTo>
                <a:cubicBezTo>
                  <a:pt x="11441574" y="6529567"/>
                  <a:pt x="11460381" y="6544394"/>
                  <a:pt x="11502590" y="6540985"/>
                </a:cubicBezTo>
                <a:lnTo>
                  <a:pt x="11505400" y="6501644"/>
                </a:lnTo>
                <a:cubicBezTo>
                  <a:pt x="11482647" y="6501644"/>
                  <a:pt x="11479783" y="6497586"/>
                  <a:pt x="11479783" y="6475940"/>
                </a:cubicBezTo>
                <a:lnTo>
                  <a:pt x="11479783" y="6366196"/>
                </a:lnTo>
                <a:cubicBezTo>
                  <a:pt x="11480918" y="6294874"/>
                  <a:pt x="11449572" y="6264678"/>
                  <a:pt x="11378937" y="6264678"/>
                </a:cubicBezTo>
                <a:close/>
                <a:moveTo>
                  <a:pt x="11127956" y="6256831"/>
                </a:moveTo>
                <a:cubicBezTo>
                  <a:pt x="11090547" y="6256780"/>
                  <a:pt x="11054267" y="6269685"/>
                  <a:pt x="11025272" y="6293359"/>
                </a:cubicBezTo>
                <a:lnTo>
                  <a:pt x="11041810" y="6333294"/>
                </a:lnTo>
                <a:cubicBezTo>
                  <a:pt x="11068832" y="6313380"/>
                  <a:pt x="11094395" y="6300826"/>
                  <a:pt x="11122876" y="6300826"/>
                </a:cubicBezTo>
                <a:cubicBezTo>
                  <a:pt x="11156978" y="6300826"/>
                  <a:pt x="11176920" y="6319658"/>
                  <a:pt x="11176920" y="6345903"/>
                </a:cubicBezTo>
                <a:cubicBezTo>
                  <a:pt x="11176920" y="6390385"/>
                  <a:pt x="11104555" y="6434705"/>
                  <a:pt x="11024786" y="6494231"/>
                </a:cubicBezTo>
                <a:lnTo>
                  <a:pt x="11024786" y="6534978"/>
                </a:lnTo>
                <a:lnTo>
                  <a:pt x="11239017" y="6534978"/>
                </a:lnTo>
                <a:lnTo>
                  <a:pt x="11239017" y="6490172"/>
                </a:lnTo>
                <a:lnTo>
                  <a:pt x="11096016" y="6490172"/>
                </a:lnTo>
                <a:cubicBezTo>
                  <a:pt x="11170111" y="6436545"/>
                  <a:pt x="11226533" y="6402290"/>
                  <a:pt x="11226533" y="6340113"/>
                </a:cubicBezTo>
                <a:cubicBezTo>
                  <a:pt x="11226533" y="6289895"/>
                  <a:pt x="11186054" y="6256831"/>
                  <a:pt x="11127956" y="6256831"/>
                </a:cubicBezTo>
                <a:close/>
                <a:moveTo>
                  <a:pt x="10478022" y="6242762"/>
                </a:moveTo>
                <a:lnTo>
                  <a:pt x="10378635" y="6260295"/>
                </a:lnTo>
                <a:lnTo>
                  <a:pt x="10388795" y="6277828"/>
                </a:lnTo>
                <a:lnTo>
                  <a:pt x="10481373" y="6260295"/>
                </a:lnTo>
                <a:lnTo>
                  <a:pt x="10504179" y="6265706"/>
                </a:lnTo>
                <a:lnTo>
                  <a:pt x="10509800" y="6248607"/>
                </a:lnTo>
                <a:close/>
                <a:moveTo>
                  <a:pt x="11337971" y="694049"/>
                </a:moveTo>
                <a:lnTo>
                  <a:pt x="11337971" y="713388"/>
                </a:lnTo>
                <a:cubicBezTo>
                  <a:pt x="11333767" y="717593"/>
                  <a:pt x="11327881" y="720956"/>
                  <a:pt x="11321155" y="720956"/>
                </a:cubicBezTo>
                <a:cubicBezTo>
                  <a:pt x="11313587" y="720956"/>
                  <a:pt x="11308542" y="716752"/>
                  <a:pt x="11308542" y="710026"/>
                </a:cubicBezTo>
                <a:cubicBezTo>
                  <a:pt x="11308542" y="701617"/>
                  <a:pt x="11316110" y="696571"/>
                  <a:pt x="11337971" y="694049"/>
                </a:cubicBezTo>
                <a:close/>
                <a:moveTo>
                  <a:pt x="11481753" y="694049"/>
                </a:moveTo>
                <a:lnTo>
                  <a:pt x="11481753" y="713388"/>
                </a:lnTo>
                <a:cubicBezTo>
                  <a:pt x="11477548" y="717593"/>
                  <a:pt x="11471663" y="720956"/>
                  <a:pt x="11464936" y="720956"/>
                </a:cubicBezTo>
                <a:cubicBezTo>
                  <a:pt x="11457368" y="720956"/>
                  <a:pt x="11452323" y="716751"/>
                  <a:pt x="11452323" y="710026"/>
                </a:cubicBezTo>
                <a:cubicBezTo>
                  <a:pt x="11452323" y="701617"/>
                  <a:pt x="11459891" y="696571"/>
                  <a:pt x="11481753" y="694049"/>
                </a:cubicBezTo>
                <a:close/>
                <a:moveTo>
                  <a:pt x="11106742" y="665461"/>
                </a:moveTo>
                <a:lnTo>
                  <a:pt x="11114310" y="665461"/>
                </a:lnTo>
                <a:cubicBezTo>
                  <a:pt x="11121035" y="665461"/>
                  <a:pt x="11125240" y="666301"/>
                  <a:pt x="11127763" y="667142"/>
                </a:cubicBezTo>
                <a:cubicBezTo>
                  <a:pt x="11131967" y="668824"/>
                  <a:pt x="11134490" y="672187"/>
                  <a:pt x="11134490" y="679754"/>
                </a:cubicBezTo>
                <a:cubicBezTo>
                  <a:pt x="11134490" y="686482"/>
                  <a:pt x="11131967" y="690686"/>
                  <a:pt x="11127763" y="692367"/>
                </a:cubicBezTo>
                <a:cubicBezTo>
                  <a:pt x="11124400" y="693208"/>
                  <a:pt x="11120195" y="694049"/>
                  <a:pt x="11114310" y="694049"/>
                </a:cubicBezTo>
                <a:lnTo>
                  <a:pt x="11103378" y="694049"/>
                </a:lnTo>
                <a:lnTo>
                  <a:pt x="11103378" y="669665"/>
                </a:lnTo>
                <a:cubicBezTo>
                  <a:pt x="11103378" y="666301"/>
                  <a:pt x="11104219" y="665461"/>
                  <a:pt x="11106742" y="665461"/>
                </a:cubicBezTo>
                <a:close/>
                <a:moveTo>
                  <a:pt x="11164759" y="665461"/>
                </a:moveTo>
                <a:lnTo>
                  <a:pt x="11172326" y="665461"/>
                </a:lnTo>
                <a:cubicBezTo>
                  <a:pt x="11179053" y="665461"/>
                  <a:pt x="11183258" y="666301"/>
                  <a:pt x="11185780" y="667142"/>
                </a:cubicBezTo>
                <a:cubicBezTo>
                  <a:pt x="11189984" y="668824"/>
                  <a:pt x="11192506" y="672187"/>
                  <a:pt x="11192506" y="679754"/>
                </a:cubicBezTo>
                <a:cubicBezTo>
                  <a:pt x="11192506" y="686482"/>
                  <a:pt x="11189984" y="690686"/>
                  <a:pt x="11185780" y="692367"/>
                </a:cubicBezTo>
                <a:cubicBezTo>
                  <a:pt x="11182416" y="693208"/>
                  <a:pt x="11178213" y="694049"/>
                  <a:pt x="11172326" y="694049"/>
                </a:cubicBezTo>
                <a:lnTo>
                  <a:pt x="11161396" y="694049"/>
                </a:lnTo>
                <a:lnTo>
                  <a:pt x="11161396" y="669665"/>
                </a:lnTo>
                <a:cubicBezTo>
                  <a:pt x="11161396" y="666301"/>
                  <a:pt x="11162236" y="665461"/>
                  <a:pt x="11164759" y="665461"/>
                </a:cubicBezTo>
                <a:close/>
                <a:moveTo>
                  <a:pt x="10975572" y="664620"/>
                </a:moveTo>
                <a:lnTo>
                  <a:pt x="10982298" y="664620"/>
                </a:lnTo>
                <a:cubicBezTo>
                  <a:pt x="10989025" y="664620"/>
                  <a:pt x="10993230" y="665461"/>
                  <a:pt x="10995752" y="666301"/>
                </a:cubicBezTo>
                <a:cubicBezTo>
                  <a:pt x="10999955" y="667983"/>
                  <a:pt x="11002478" y="671346"/>
                  <a:pt x="11002478" y="678914"/>
                </a:cubicBezTo>
                <a:cubicBezTo>
                  <a:pt x="11002478" y="685641"/>
                  <a:pt x="10999955" y="689845"/>
                  <a:pt x="10995752" y="691526"/>
                </a:cubicBezTo>
                <a:cubicBezTo>
                  <a:pt x="10992388" y="692368"/>
                  <a:pt x="10988185" y="693208"/>
                  <a:pt x="10982298" y="693208"/>
                </a:cubicBezTo>
                <a:lnTo>
                  <a:pt x="10971368" y="693208"/>
                </a:lnTo>
                <a:lnTo>
                  <a:pt x="10971368" y="668824"/>
                </a:lnTo>
                <a:cubicBezTo>
                  <a:pt x="10971368" y="666301"/>
                  <a:pt x="10973049" y="664620"/>
                  <a:pt x="10975572" y="664620"/>
                </a:cubicBezTo>
                <a:close/>
                <a:moveTo>
                  <a:pt x="11238753" y="663779"/>
                </a:moveTo>
                <a:cubicBezTo>
                  <a:pt x="11254728" y="663779"/>
                  <a:pt x="11260615" y="667982"/>
                  <a:pt x="11260615" y="695730"/>
                </a:cubicBezTo>
                <a:cubicBezTo>
                  <a:pt x="11260615" y="722637"/>
                  <a:pt x="11252206" y="726840"/>
                  <a:pt x="11238753" y="726840"/>
                </a:cubicBezTo>
                <a:cubicBezTo>
                  <a:pt x="11224458" y="726840"/>
                  <a:pt x="11216891" y="721796"/>
                  <a:pt x="11216891" y="694890"/>
                </a:cubicBezTo>
                <a:cubicBezTo>
                  <a:pt x="11216891" y="668824"/>
                  <a:pt x="11224458" y="663779"/>
                  <a:pt x="11238753" y="663779"/>
                </a:cubicBezTo>
                <a:close/>
                <a:moveTo>
                  <a:pt x="11026022" y="657052"/>
                </a:moveTo>
                <a:cubicBezTo>
                  <a:pt x="11025181" y="657052"/>
                  <a:pt x="11024340" y="658734"/>
                  <a:pt x="11024340" y="659575"/>
                </a:cubicBezTo>
                <a:lnTo>
                  <a:pt x="11024340" y="702457"/>
                </a:lnTo>
                <a:cubicBezTo>
                  <a:pt x="11024340" y="710865"/>
                  <a:pt x="11025181" y="718432"/>
                  <a:pt x="11026863" y="722637"/>
                </a:cubicBezTo>
                <a:cubicBezTo>
                  <a:pt x="11031067" y="731045"/>
                  <a:pt x="11039475" y="733567"/>
                  <a:pt x="11050406" y="733567"/>
                </a:cubicBezTo>
                <a:cubicBezTo>
                  <a:pt x="11062178" y="733567"/>
                  <a:pt x="11070587" y="730204"/>
                  <a:pt x="11073950" y="723477"/>
                </a:cubicBezTo>
                <a:cubicBezTo>
                  <a:pt x="11076472" y="718432"/>
                  <a:pt x="11076472" y="713388"/>
                  <a:pt x="11076472" y="702457"/>
                </a:cubicBezTo>
                <a:lnTo>
                  <a:pt x="11075632" y="702457"/>
                </a:lnTo>
                <a:lnTo>
                  <a:pt x="11075632" y="660416"/>
                </a:lnTo>
                <a:cubicBezTo>
                  <a:pt x="11075632" y="658734"/>
                  <a:pt x="11075632" y="657893"/>
                  <a:pt x="11073950" y="657893"/>
                </a:cubicBezTo>
                <a:lnTo>
                  <a:pt x="11070587" y="657893"/>
                </a:lnTo>
                <a:cubicBezTo>
                  <a:pt x="11069745" y="657893"/>
                  <a:pt x="11068905" y="659575"/>
                  <a:pt x="11068905" y="660416"/>
                </a:cubicBezTo>
                <a:lnTo>
                  <a:pt x="11068905" y="705820"/>
                </a:lnTo>
                <a:cubicBezTo>
                  <a:pt x="11068905" y="712547"/>
                  <a:pt x="11068064" y="716751"/>
                  <a:pt x="11066382" y="720115"/>
                </a:cubicBezTo>
                <a:cubicBezTo>
                  <a:pt x="11063860" y="725159"/>
                  <a:pt x="11056292" y="726000"/>
                  <a:pt x="11050406" y="726000"/>
                </a:cubicBezTo>
                <a:cubicBezTo>
                  <a:pt x="11041998" y="726000"/>
                  <a:pt x="11036953" y="723477"/>
                  <a:pt x="11034430" y="719274"/>
                </a:cubicBezTo>
                <a:cubicBezTo>
                  <a:pt x="11032748" y="716751"/>
                  <a:pt x="11031908" y="710865"/>
                  <a:pt x="11031908" y="704979"/>
                </a:cubicBezTo>
                <a:lnTo>
                  <a:pt x="11031908" y="659575"/>
                </a:lnTo>
                <a:cubicBezTo>
                  <a:pt x="11031908" y="657893"/>
                  <a:pt x="11031908" y="657052"/>
                  <a:pt x="11030226" y="657052"/>
                </a:cubicBezTo>
                <a:close/>
                <a:moveTo>
                  <a:pt x="10973049" y="657052"/>
                </a:moveTo>
                <a:cubicBezTo>
                  <a:pt x="10966322" y="657052"/>
                  <a:pt x="10963800" y="660416"/>
                  <a:pt x="10963800" y="667143"/>
                </a:cubicBezTo>
                <a:lnTo>
                  <a:pt x="10963800" y="729364"/>
                </a:lnTo>
                <a:cubicBezTo>
                  <a:pt x="10963800" y="731046"/>
                  <a:pt x="10963800" y="731886"/>
                  <a:pt x="10965482" y="731886"/>
                </a:cubicBezTo>
                <a:lnTo>
                  <a:pt x="10968845" y="731886"/>
                </a:lnTo>
                <a:cubicBezTo>
                  <a:pt x="10970527" y="731886"/>
                  <a:pt x="10971368" y="731046"/>
                  <a:pt x="10972208" y="730205"/>
                </a:cubicBezTo>
                <a:lnTo>
                  <a:pt x="10972208" y="699935"/>
                </a:lnTo>
                <a:lnTo>
                  <a:pt x="10982298" y="699935"/>
                </a:lnTo>
                <a:cubicBezTo>
                  <a:pt x="10984821" y="699935"/>
                  <a:pt x="10987343" y="699935"/>
                  <a:pt x="10989025" y="699935"/>
                </a:cubicBezTo>
                <a:lnTo>
                  <a:pt x="11005842" y="730205"/>
                </a:lnTo>
                <a:cubicBezTo>
                  <a:pt x="11006682" y="731046"/>
                  <a:pt x="11007523" y="731886"/>
                  <a:pt x="11008365" y="731886"/>
                </a:cubicBezTo>
                <a:cubicBezTo>
                  <a:pt x="11010046" y="731886"/>
                  <a:pt x="11012568" y="731046"/>
                  <a:pt x="11013410" y="731046"/>
                </a:cubicBezTo>
                <a:cubicBezTo>
                  <a:pt x="11013410" y="731046"/>
                  <a:pt x="11014250" y="731046"/>
                  <a:pt x="11014250" y="730205"/>
                </a:cubicBezTo>
                <a:cubicBezTo>
                  <a:pt x="11014250" y="729364"/>
                  <a:pt x="11014250" y="728524"/>
                  <a:pt x="11013410" y="727683"/>
                </a:cubicBezTo>
                <a:lnTo>
                  <a:pt x="10996593" y="698253"/>
                </a:lnTo>
                <a:cubicBezTo>
                  <a:pt x="11005842" y="694891"/>
                  <a:pt x="11010887" y="688163"/>
                  <a:pt x="11010887" y="678074"/>
                </a:cubicBezTo>
                <a:cubicBezTo>
                  <a:pt x="11010887" y="668824"/>
                  <a:pt x="11007523" y="662938"/>
                  <a:pt x="10999955" y="659575"/>
                </a:cubicBezTo>
                <a:cubicBezTo>
                  <a:pt x="10995752" y="657893"/>
                  <a:pt x="10989865" y="657052"/>
                  <a:pt x="10981457" y="657052"/>
                </a:cubicBezTo>
                <a:close/>
                <a:moveTo>
                  <a:pt x="11104219" y="657052"/>
                </a:moveTo>
                <a:cubicBezTo>
                  <a:pt x="11096652" y="657052"/>
                  <a:pt x="11094970" y="660416"/>
                  <a:pt x="11094970" y="667142"/>
                </a:cubicBezTo>
                <a:lnTo>
                  <a:pt x="11094970" y="729364"/>
                </a:lnTo>
                <a:cubicBezTo>
                  <a:pt x="11094970" y="731046"/>
                  <a:pt x="11094970" y="731886"/>
                  <a:pt x="11096652" y="731886"/>
                </a:cubicBezTo>
                <a:lnTo>
                  <a:pt x="11100015" y="731886"/>
                </a:lnTo>
                <a:cubicBezTo>
                  <a:pt x="11101697" y="731886"/>
                  <a:pt x="11101697" y="731046"/>
                  <a:pt x="11103378" y="728524"/>
                </a:cubicBezTo>
                <a:lnTo>
                  <a:pt x="11103378" y="699094"/>
                </a:lnTo>
                <a:lnTo>
                  <a:pt x="11114310" y="699094"/>
                </a:lnTo>
                <a:cubicBezTo>
                  <a:pt x="11121035" y="699094"/>
                  <a:pt x="11126081" y="698253"/>
                  <a:pt x="11129444" y="697412"/>
                </a:cubicBezTo>
                <a:cubicBezTo>
                  <a:pt x="11137852" y="694890"/>
                  <a:pt x="11142898" y="688163"/>
                  <a:pt x="11142898" y="678074"/>
                </a:cubicBezTo>
                <a:cubicBezTo>
                  <a:pt x="11142898" y="669665"/>
                  <a:pt x="11139535" y="662938"/>
                  <a:pt x="11131967" y="659574"/>
                </a:cubicBezTo>
                <a:cubicBezTo>
                  <a:pt x="11127763" y="657893"/>
                  <a:pt x="11121877" y="657052"/>
                  <a:pt x="11113468" y="657052"/>
                </a:cubicBezTo>
                <a:close/>
                <a:moveTo>
                  <a:pt x="11163077" y="657052"/>
                </a:moveTo>
                <a:cubicBezTo>
                  <a:pt x="11155510" y="657052"/>
                  <a:pt x="11153828" y="660416"/>
                  <a:pt x="11153828" y="667142"/>
                </a:cubicBezTo>
                <a:lnTo>
                  <a:pt x="11153828" y="729364"/>
                </a:lnTo>
                <a:cubicBezTo>
                  <a:pt x="11153828" y="731046"/>
                  <a:pt x="11153828" y="731886"/>
                  <a:pt x="11155510" y="731886"/>
                </a:cubicBezTo>
                <a:lnTo>
                  <a:pt x="11158873" y="731886"/>
                </a:lnTo>
                <a:cubicBezTo>
                  <a:pt x="11159714" y="731886"/>
                  <a:pt x="11160555" y="731046"/>
                  <a:pt x="11162236" y="728524"/>
                </a:cubicBezTo>
                <a:lnTo>
                  <a:pt x="11162236" y="699094"/>
                </a:lnTo>
                <a:lnTo>
                  <a:pt x="11173168" y="699094"/>
                </a:lnTo>
                <a:cubicBezTo>
                  <a:pt x="11179893" y="699094"/>
                  <a:pt x="11184939" y="698253"/>
                  <a:pt x="11188302" y="697412"/>
                </a:cubicBezTo>
                <a:cubicBezTo>
                  <a:pt x="11196710" y="694890"/>
                  <a:pt x="11201756" y="688163"/>
                  <a:pt x="11201756" y="678074"/>
                </a:cubicBezTo>
                <a:cubicBezTo>
                  <a:pt x="11201756" y="669665"/>
                  <a:pt x="11198393" y="662938"/>
                  <a:pt x="11190825" y="659574"/>
                </a:cubicBezTo>
                <a:cubicBezTo>
                  <a:pt x="11186621" y="657893"/>
                  <a:pt x="11180735" y="657052"/>
                  <a:pt x="11172326" y="657052"/>
                </a:cubicBezTo>
                <a:close/>
                <a:moveTo>
                  <a:pt x="11239593" y="657052"/>
                </a:moveTo>
                <a:cubicBezTo>
                  <a:pt x="11221936" y="657052"/>
                  <a:pt x="11209323" y="663779"/>
                  <a:pt x="11209323" y="694890"/>
                </a:cubicBezTo>
                <a:cubicBezTo>
                  <a:pt x="11209323" y="726000"/>
                  <a:pt x="11218573" y="733567"/>
                  <a:pt x="11238753" y="733567"/>
                </a:cubicBezTo>
                <a:cubicBezTo>
                  <a:pt x="11258933" y="733567"/>
                  <a:pt x="11269023" y="725159"/>
                  <a:pt x="11269023" y="694890"/>
                </a:cubicBezTo>
                <a:cubicBezTo>
                  <a:pt x="11269023" y="662937"/>
                  <a:pt x="11259773" y="657052"/>
                  <a:pt x="11239593" y="657052"/>
                </a:cubicBezTo>
                <a:close/>
                <a:moveTo>
                  <a:pt x="10924282" y="656211"/>
                </a:moveTo>
                <a:cubicBezTo>
                  <a:pt x="10899898" y="656211"/>
                  <a:pt x="10892330" y="668824"/>
                  <a:pt x="10892330" y="695730"/>
                </a:cubicBezTo>
                <a:cubicBezTo>
                  <a:pt x="10892330" y="724318"/>
                  <a:pt x="10902420" y="732726"/>
                  <a:pt x="10921760" y="732726"/>
                </a:cubicBezTo>
                <a:cubicBezTo>
                  <a:pt x="10932690" y="732726"/>
                  <a:pt x="10941940" y="731045"/>
                  <a:pt x="10945302" y="729363"/>
                </a:cubicBezTo>
                <a:cubicBezTo>
                  <a:pt x="10946143" y="729363"/>
                  <a:pt x="10946984" y="728522"/>
                  <a:pt x="10947825" y="727681"/>
                </a:cubicBezTo>
                <a:cubicBezTo>
                  <a:pt x="10947825" y="725999"/>
                  <a:pt x="10947825" y="725159"/>
                  <a:pt x="10947825" y="724318"/>
                </a:cubicBezTo>
                <a:lnTo>
                  <a:pt x="10947825" y="695730"/>
                </a:lnTo>
                <a:cubicBezTo>
                  <a:pt x="10947825" y="694048"/>
                  <a:pt x="10946984" y="693207"/>
                  <a:pt x="10945302" y="693207"/>
                </a:cubicBezTo>
                <a:lnTo>
                  <a:pt x="10923441" y="693207"/>
                </a:lnTo>
                <a:cubicBezTo>
                  <a:pt x="10922600" y="693207"/>
                  <a:pt x="10921760" y="694048"/>
                  <a:pt x="10921760" y="694889"/>
                </a:cubicBezTo>
                <a:lnTo>
                  <a:pt x="10921760" y="698252"/>
                </a:lnTo>
                <a:cubicBezTo>
                  <a:pt x="10921760" y="699093"/>
                  <a:pt x="10922600" y="699934"/>
                  <a:pt x="10923441" y="699934"/>
                </a:cubicBezTo>
                <a:lnTo>
                  <a:pt x="10940258" y="699934"/>
                </a:lnTo>
                <a:lnTo>
                  <a:pt x="10940258" y="720955"/>
                </a:lnTo>
                <a:cubicBezTo>
                  <a:pt x="10940258" y="723477"/>
                  <a:pt x="10939417" y="723477"/>
                  <a:pt x="10937735" y="724318"/>
                </a:cubicBezTo>
                <a:cubicBezTo>
                  <a:pt x="10933531" y="725159"/>
                  <a:pt x="10929327" y="725999"/>
                  <a:pt x="10920918" y="725999"/>
                </a:cubicBezTo>
                <a:cubicBezTo>
                  <a:pt x="10901579" y="725999"/>
                  <a:pt x="10899898" y="710865"/>
                  <a:pt x="10899898" y="694048"/>
                </a:cubicBezTo>
                <a:cubicBezTo>
                  <a:pt x="10899898" y="677232"/>
                  <a:pt x="10903260" y="662937"/>
                  <a:pt x="10922600" y="662937"/>
                </a:cubicBezTo>
                <a:cubicBezTo>
                  <a:pt x="10930168" y="662937"/>
                  <a:pt x="10935212" y="663778"/>
                  <a:pt x="10938576" y="664619"/>
                </a:cubicBezTo>
                <a:cubicBezTo>
                  <a:pt x="10940258" y="665460"/>
                  <a:pt x="10941098" y="665460"/>
                  <a:pt x="10941940" y="665460"/>
                </a:cubicBezTo>
                <a:cubicBezTo>
                  <a:pt x="10942780" y="665460"/>
                  <a:pt x="10943620" y="665460"/>
                  <a:pt x="10943620" y="664619"/>
                </a:cubicBezTo>
                <a:cubicBezTo>
                  <a:pt x="10944462" y="662937"/>
                  <a:pt x="10944462" y="661256"/>
                  <a:pt x="10944462" y="660415"/>
                </a:cubicBezTo>
                <a:cubicBezTo>
                  <a:pt x="10944462" y="658733"/>
                  <a:pt x="10943620" y="658733"/>
                  <a:pt x="10941940" y="657892"/>
                </a:cubicBezTo>
                <a:cubicBezTo>
                  <a:pt x="10937735" y="657052"/>
                  <a:pt x="10931008" y="656211"/>
                  <a:pt x="10924282" y="656211"/>
                </a:cubicBezTo>
                <a:close/>
                <a:moveTo>
                  <a:pt x="11322836" y="655371"/>
                </a:moveTo>
                <a:cubicBezTo>
                  <a:pt x="11312746" y="655371"/>
                  <a:pt x="11302656" y="659576"/>
                  <a:pt x="11295930" y="663779"/>
                </a:cubicBezTo>
                <a:lnTo>
                  <a:pt x="11297611" y="675551"/>
                </a:lnTo>
                <a:cubicBezTo>
                  <a:pt x="11304338" y="670506"/>
                  <a:pt x="11313587" y="667143"/>
                  <a:pt x="11321155" y="667143"/>
                </a:cubicBezTo>
                <a:cubicBezTo>
                  <a:pt x="11332926" y="667143"/>
                  <a:pt x="11337130" y="672188"/>
                  <a:pt x="11337130" y="683959"/>
                </a:cubicBezTo>
                <a:lnTo>
                  <a:pt x="11337130" y="685641"/>
                </a:lnTo>
                <a:cubicBezTo>
                  <a:pt x="11303497" y="687323"/>
                  <a:pt x="11294248" y="699094"/>
                  <a:pt x="11294248" y="711707"/>
                </a:cubicBezTo>
                <a:cubicBezTo>
                  <a:pt x="11294248" y="723478"/>
                  <a:pt x="11304338" y="732728"/>
                  <a:pt x="11317791" y="732728"/>
                </a:cubicBezTo>
                <a:cubicBezTo>
                  <a:pt x="11326200" y="732728"/>
                  <a:pt x="11332086" y="729364"/>
                  <a:pt x="11337971" y="722638"/>
                </a:cubicBezTo>
                <a:cubicBezTo>
                  <a:pt x="11340494" y="729364"/>
                  <a:pt x="11345538" y="733568"/>
                  <a:pt x="11356470" y="731887"/>
                </a:cubicBezTo>
                <a:lnTo>
                  <a:pt x="11357311" y="720956"/>
                </a:lnTo>
                <a:cubicBezTo>
                  <a:pt x="11351425" y="720956"/>
                  <a:pt x="11350583" y="720116"/>
                  <a:pt x="11350583" y="714229"/>
                </a:cubicBezTo>
                <a:lnTo>
                  <a:pt x="11350583" y="683959"/>
                </a:lnTo>
                <a:cubicBezTo>
                  <a:pt x="11351425" y="663779"/>
                  <a:pt x="11342175" y="655371"/>
                  <a:pt x="11322836" y="655371"/>
                </a:cubicBezTo>
                <a:close/>
                <a:moveTo>
                  <a:pt x="11465776" y="655371"/>
                </a:moveTo>
                <a:cubicBezTo>
                  <a:pt x="11455686" y="655371"/>
                  <a:pt x="11445597" y="659575"/>
                  <a:pt x="11438869" y="663779"/>
                </a:cubicBezTo>
                <a:lnTo>
                  <a:pt x="11441392" y="675551"/>
                </a:lnTo>
                <a:cubicBezTo>
                  <a:pt x="11448119" y="670506"/>
                  <a:pt x="11457368" y="667142"/>
                  <a:pt x="11464936" y="667142"/>
                </a:cubicBezTo>
                <a:cubicBezTo>
                  <a:pt x="11476708" y="667142"/>
                  <a:pt x="11480911" y="672187"/>
                  <a:pt x="11480911" y="683959"/>
                </a:cubicBezTo>
                <a:lnTo>
                  <a:pt x="11480911" y="685641"/>
                </a:lnTo>
                <a:cubicBezTo>
                  <a:pt x="11447278" y="687323"/>
                  <a:pt x="11438029" y="699094"/>
                  <a:pt x="11438029" y="711707"/>
                </a:cubicBezTo>
                <a:cubicBezTo>
                  <a:pt x="11438029" y="723478"/>
                  <a:pt x="11448119" y="732728"/>
                  <a:pt x="11461572" y="732728"/>
                </a:cubicBezTo>
                <a:cubicBezTo>
                  <a:pt x="11469981" y="732728"/>
                  <a:pt x="11475867" y="729364"/>
                  <a:pt x="11481753" y="722638"/>
                </a:cubicBezTo>
                <a:cubicBezTo>
                  <a:pt x="11484276" y="729364"/>
                  <a:pt x="11489320" y="733568"/>
                  <a:pt x="11499410" y="731886"/>
                </a:cubicBezTo>
                <a:lnTo>
                  <a:pt x="11500251" y="720956"/>
                </a:lnTo>
                <a:cubicBezTo>
                  <a:pt x="11494365" y="720956"/>
                  <a:pt x="11493524" y="720116"/>
                  <a:pt x="11493524" y="714229"/>
                </a:cubicBezTo>
                <a:lnTo>
                  <a:pt x="11493524" y="683959"/>
                </a:lnTo>
                <a:cubicBezTo>
                  <a:pt x="11494365" y="663779"/>
                  <a:pt x="11485116" y="655371"/>
                  <a:pt x="11465776" y="655371"/>
                </a:cubicBezTo>
                <a:close/>
                <a:moveTo>
                  <a:pt x="11396828" y="653689"/>
                </a:moveTo>
                <a:cubicBezTo>
                  <a:pt x="11385057" y="653689"/>
                  <a:pt x="11375808" y="657893"/>
                  <a:pt x="11368240" y="663779"/>
                </a:cubicBezTo>
                <a:lnTo>
                  <a:pt x="11372445" y="674710"/>
                </a:lnTo>
                <a:cubicBezTo>
                  <a:pt x="11380012" y="668824"/>
                  <a:pt x="11387580" y="665460"/>
                  <a:pt x="11395147" y="665460"/>
                </a:cubicBezTo>
                <a:cubicBezTo>
                  <a:pt x="11404396" y="665460"/>
                  <a:pt x="11410282" y="670506"/>
                  <a:pt x="11410282" y="678073"/>
                </a:cubicBezTo>
                <a:cubicBezTo>
                  <a:pt x="11410282" y="690686"/>
                  <a:pt x="11390102" y="702457"/>
                  <a:pt x="11368240" y="719274"/>
                </a:cubicBezTo>
                <a:lnTo>
                  <a:pt x="11368240" y="730205"/>
                </a:lnTo>
                <a:lnTo>
                  <a:pt x="11368240" y="731046"/>
                </a:lnTo>
                <a:lnTo>
                  <a:pt x="11427939" y="731046"/>
                </a:lnTo>
                <a:lnTo>
                  <a:pt x="11427939" y="718434"/>
                </a:lnTo>
                <a:lnTo>
                  <a:pt x="11388420" y="718434"/>
                </a:lnTo>
                <a:cubicBezTo>
                  <a:pt x="11408600" y="703299"/>
                  <a:pt x="11424577" y="694049"/>
                  <a:pt x="11424577" y="676392"/>
                </a:cubicBezTo>
                <a:cubicBezTo>
                  <a:pt x="11424577" y="662938"/>
                  <a:pt x="11412805" y="653689"/>
                  <a:pt x="11396828" y="653689"/>
                </a:cubicBezTo>
                <a:close/>
                <a:moveTo>
                  <a:pt x="10738457" y="628464"/>
                </a:moveTo>
                <a:lnTo>
                  <a:pt x="10730049" y="645281"/>
                </a:lnTo>
                <a:lnTo>
                  <a:pt x="10730049" y="765520"/>
                </a:lnTo>
                <a:lnTo>
                  <a:pt x="10738457" y="783177"/>
                </a:lnTo>
                <a:lnTo>
                  <a:pt x="10746866" y="765520"/>
                </a:lnTo>
                <a:lnTo>
                  <a:pt x="10746866" y="645281"/>
                </a:lnTo>
                <a:close/>
                <a:moveTo>
                  <a:pt x="10687167" y="628464"/>
                </a:moveTo>
                <a:lnTo>
                  <a:pt x="10678759" y="645281"/>
                </a:lnTo>
                <a:lnTo>
                  <a:pt x="10678759" y="817652"/>
                </a:lnTo>
                <a:lnTo>
                  <a:pt x="10687167" y="834468"/>
                </a:lnTo>
                <a:lnTo>
                  <a:pt x="10695576" y="817652"/>
                </a:lnTo>
                <a:lnTo>
                  <a:pt x="10695576" y="645281"/>
                </a:lnTo>
                <a:close/>
                <a:moveTo>
                  <a:pt x="10635034" y="628464"/>
                </a:moveTo>
                <a:lnTo>
                  <a:pt x="10626626" y="645281"/>
                </a:lnTo>
                <a:lnTo>
                  <a:pt x="10626626" y="885759"/>
                </a:lnTo>
                <a:lnTo>
                  <a:pt x="10635034" y="903416"/>
                </a:lnTo>
                <a:lnTo>
                  <a:pt x="10644284" y="885759"/>
                </a:lnTo>
                <a:lnTo>
                  <a:pt x="10644284" y="645281"/>
                </a:lnTo>
                <a:close/>
                <a:moveTo>
                  <a:pt x="10532453" y="628464"/>
                </a:moveTo>
                <a:lnTo>
                  <a:pt x="10524045" y="645281"/>
                </a:lnTo>
                <a:lnTo>
                  <a:pt x="10524045" y="765520"/>
                </a:lnTo>
                <a:lnTo>
                  <a:pt x="10532453" y="783177"/>
                </a:lnTo>
                <a:lnTo>
                  <a:pt x="10540862" y="765520"/>
                </a:lnTo>
                <a:lnTo>
                  <a:pt x="10540862" y="645281"/>
                </a:lnTo>
                <a:close/>
                <a:moveTo>
                  <a:pt x="10480322" y="628464"/>
                </a:moveTo>
                <a:lnTo>
                  <a:pt x="10471914" y="645281"/>
                </a:lnTo>
                <a:lnTo>
                  <a:pt x="10471914" y="714229"/>
                </a:lnTo>
                <a:lnTo>
                  <a:pt x="10480322" y="731046"/>
                </a:lnTo>
                <a:lnTo>
                  <a:pt x="10489572" y="714229"/>
                </a:lnTo>
                <a:lnTo>
                  <a:pt x="10489572" y="645281"/>
                </a:lnTo>
                <a:close/>
                <a:moveTo>
                  <a:pt x="11464095" y="555313"/>
                </a:moveTo>
                <a:lnTo>
                  <a:pt x="11464095" y="568766"/>
                </a:lnTo>
                <a:cubicBezTo>
                  <a:pt x="11464095" y="576333"/>
                  <a:pt x="11463254" y="597354"/>
                  <a:pt x="11436348" y="597354"/>
                </a:cubicBezTo>
                <a:cubicBezTo>
                  <a:pt x="11425416" y="597354"/>
                  <a:pt x="11415326" y="593991"/>
                  <a:pt x="11415326" y="581378"/>
                </a:cubicBezTo>
                <a:cubicBezTo>
                  <a:pt x="11415326" y="568766"/>
                  <a:pt x="11424576" y="565403"/>
                  <a:pt x="11435506" y="562880"/>
                </a:cubicBezTo>
                <a:cubicBezTo>
                  <a:pt x="11446438" y="560358"/>
                  <a:pt x="11458209" y="560358"/>
                  <a:pt x="11464095" y="555313"/>
                </a:cubicBezTo>
                <a:close/>
                <a:moveTo>
                  <a:pt x="11135330" y="488886"/>
                </a:moveTo>
                <a:cubicBezTo>
                  <a:pt x="11119355" y="488886"/>
                  <a:pt x="11106742" y="496454"/>
                  <a:pt x="11097493" y="509067"/>
                </a:cubicBezTo>
                <a:lnTo>
                  <a:pt x="11096652" y="509067"/>
                </a:lnTo>
                <a:lnTo>
                  <a:pt x="11096652" y="492250"/>
                </a:lnTo>
                <a:lnTo>
                  <a:pt x="11065540" y="492250"/>
                </a:lnTo>
                <a:lnTo>
                  <a:pt x="11065540" y="616693"/>
                </a:lnTo>
                <a:lnTo>
                  <a:pt x="11099174" y="616693"/>
                </a:lnTo>
                <a:lnTo>
                  <a:pt x="11099174" y="544382"/>
                </a:lnTo>
                <a:cubicBezTo>
                  <a:pt x="11099174" y="519997"/>
                  <a:pt x="11115150" y="515793"/>
                  <a:pt x="11121877" y="515793"/>
                </a:cubicBezTo>
                <a:cubicBezTo>
                  <a:pt x="11143738" y="515793"/>
                  <a:pt x="11142898" y="532610"/>
                  <a:pt x="11142898" y="546905"/>
                </a:cubicBezTo>
                <a:lnTo>
                  <a:pt x="11142898" y="616693"/>
                </a:lnTo>
                <a:lnTo>
                  <a:pt x="11176531" y="616693"/>
                </a:lnTo>
                <a:lnTo>
                  <a:pt x="11176531" y="547745"/>
                </a:lnTo>
                <a:cubicBezTo>
                  <a:pt x="11176531" y="532610"/>
                  <a:pt x="11179894" y="516634"/>
                  <a:pt x="11199233" y="516634"/>
                </a:cubicBezTo>
                <a:cubicBezTo>
                  <a:pt x="11218573" y="516634"/>
                  <a:pt x="11220255" y="530087"/>
                  <a:pt x="11220255" y="546905"/>
                </a:cubicBezTo>
                <a:lnTo>
                  <a:pt x="11220255" y="616693"/>
                </a:lnTo>
                <a:lnTo>
                  <a:pt x="11253888" y="616693"/>
                </a:lnTo>
                <a:lnTo>
                  <a:pt x="11253888" y="533451"/>
                </a:lnTo>
                <a:cubicBezTo>
                  <a:pt x="11253888" y="501499"/>
                  <a:pt x="11234548" y="488886"/>
                  <a:pt x="11208482" y="488886"/>
                </a:cubicBezTo>
                <a:cubicBezTo>
                  <a:pt x="11191665" y="488886"/>
                  <a:pt x="11179053" y="498977"/>
                  <a:pt x="11171485" y="509908"/>
                </a:cubicBezTo>
                <a:cubicBezTo>
                  <a:pt x="11164760" y="494773"/>
                  <a:pt x="11151306" y="488886"/>
                  <a:pt x="11135330" y="488886"/>
                </a:cubicBezTo>
                <a:close/>
                <a:moveTo>
                  <a:pt x="11443915" y="488886"/>
                </a:moveTo>
                <a:cubicBezTo>
                  <a:pt x="11416168" y="488886"/>
                  <a:pt x="11387579" y="498136"/>
                  <a:pt x="11385898" y="530087"/>
                </a:cubicBezTo>
                <a:lnTo>
                  <a:pt x="11385898" y="530928"/>
                </a:lnTo>
                <a:lnTo>
                  <a:pt x="11419531" y="530928"/>
                </a:lnTo>
                <a:cubicBezTo>
                  <a:pt x="11421213" y="517475"/>
                  <a:pt x="11429621" y="512430"/>
                  <a:pt x="11442233" y="512430"/>
                </a:cubicBezTo>
                <a:cubicBezTo>
                  <a:pt x="11454005" y="512430"/>
                  <a:pt x="11464095" y="514953"/>
                  <a:pt x="11464095" y="529246"/>
                </a:cubicBezTo>
                <a:cubicBezTo>
                  <a:pt x="11464095" y="542700"/>
                  <a:pt x="11444756" y="541859"/>
                  <a:pt x="11423735" y="545222"/>
                </a:cubicBezTo>
                <a:cubicBezTo>
                  <a:pt x="11402714" y="548586"/>
                  <a:pt x="11381693" y="555313"/>
                  <a:pt x="11381693" y="583060"/>
                </a:cubicBezTo>
                <a:cubicBezTo>
                  <a:pt x="11381693" y="608285"/>
                  <a:pt x="11400191" y="620056"/>
                  <a:pt x="11423735" y="620056"/>
                </a:cubicBezTo>
                <a:cubicBezTo>
                  <a:pt x="11438870" y="620056"/>
                  <a:pt x="11454846" y="615853"/>
                  <a:pt x="11465776" y="604921"/>
                </a:cubicBezTo>
                <a:cubicBezTo>
                  <a:pt x="11465776" y="609126"/>
                  <a:pt x="11467458" y="612488"/>
                  <a:pt x="11468299" y="616693"/>
                </a:cubicBezTo>
                <a:lnTo>
                  <a:pt x="11502773" y="616693"/>
                </a:lnTo>
                <a:cubicBezTo>
                  <a:pt x="11499410" y="611648"/>
                  <a:pt x="11498569" y="599876"/>
                  <a:pt x="11498569" y="588946"/>
                </a:cubicBezTo>
                <a:lnTo>
                  <a:pt x="11498569" y="524201"/>
                </a:lnTo>
                <a:cubicBezTo>
                  <a:pt x="11498569" y="494773"/>
                  <a:pt x="11468299" y="488886"/>
                  <a:pt x="11443915" y="488886"/>
                </a:cubicBezTo>
                <a:close/>
                <a:moveTo>
                  <a:pt x="11317790" y="488886"/>
                </a:moveTo>
                <a:cubicBezTo>
                  <a:pt x="11291725" y="488886"/>
                  <a:pt x="11263977" y="496453"/>
                  <a:pt x="11263977" y="528405"/>
                </a:cubicBezTo>
                <a:cubicBezTo>
                  <a:pt x="11263977" y="550268"/>
                  <a:pt x="11284157" y="556994"/>
                  <a:pt x="11303497" y="561198"/>
                </a:cubicBezTo>
                <a:cubicBezTo>
                  <a:pt x="11327881" y="566243"/>
                  <a:pt x="11342175" y="570447"/>
                  <a:pt x="11342175" y="580538"/>
                </a:cubicBezTo>
                <a:cubicBezTo>
                  <a:pt x="11342175" y="592309"/>
                  <a:pt x="11329562" y="596513"/>
                  <a:pt x="11319473" y="596513"/>
                </a:cubicBezTo>
                <a:cubicBezTo>
                  <a:pt x="11306019" y="596513"/>
                  <a:pt x="11293407" y="590628"/>
                  <a:pt x="11293407" y="575493"/>
                </a:cubicBezTo>
                <a:lnTo>
                  <a:pt x="11261455" y="575493"/>
                </a:lnTo>
                <a:cubicBezTo>
                  <a:pt x="11262295" y="608285"/>
                  <a:pt x="11290884" y="619216"/>
                  <a:pt x="11319473" y="619216"/>
                </a:cubicBezTo>
                <a:cubicBezTo>
                  <a:pt x="11347220" y="619216"/>
                  <a:pt x="11375808" y="609126"/>
                  <a:pt x="11375808" y="576333"/>
                </a:cubicBezTo>
                <a:cubicBezTo>
                  <a:pt x="11375808" y="553630"/>
                  <a:pt x="11356468" y="546063"/>
                  <a:pt x="11336289" y="541859"/>
                </a:cubicBezTo>
                <a:cubicBezTo>
                  <a:pt x="11316950" y="537655"/>
                  <a:pt x="11297610" y="535973"/>
                  <a:pt x="11297610" y="523361"/>
                </a:cubicBezTo>
                <a:cubicBezTo>
                  <a:pt x="11297610" y="513270"/>
                  <a:pt x="11309382" y="511589"/>
                  <a:pt x="11316950" y="511589"/>
                </a:cubicBezTo>
                <a:cubicBezTo>
                  <a:pt x="11329562" y="511589"/>
                  <a:pt x="11339652" y="514953"/>
                  <a:pt x="11340493" y="528405"/>
                </a:cubicBezTo>
                <a:lnTo>
                  <a:pt x="11372445" y="528405"/>
                </a:lnTo>
                <a:cubicBezTo>
                  <a:pt x="11369923" y="498136"/>
                  <a:pt x="11344698" y="488886"/>
                  <a:pt x="11317790" y="488886"/>
                </a:cubicBezTo>
                <a:close/>
                <a:moveTo>
                  <a:pt x="10976413" y="487207"/>
                </a:moveTo>
                <a:lnTo>
                  <a:pt x="10998275" y="549427"/>
                </a:lnTo>
                <a:lnTo>
                  <a:pt x="10953710" y="549427"/>
                </a:lnTo>
                <a:close/>
                <a:moveTo>
                  <a:pt x="10957074" y="444324"/>
                </a:moveTo>
                <a:lnTo>
                  <a:pt x="10892330" y="615853"/>
                </a:lnTo>
                <a:lnTo>
                  <a:pt x="10930168" y="615853"/>
                </a:lnTo>
                <a:lnTo>
                  <a:pt x="10943620" y="578016"/>
                </a:lnTo>
                <a:lnTo>
                  <a:pt x="11007523" y="578016"/>
                </a:lnTo>
                <a:lnTo>
                  <a:pt x="11020978" y="615853"/>
                </a:lnTo>
                <a:lnTo>
                  <a:pt x="11059656" y="615853"/>
                </a:lnTo>
                <a:lnTo>
                  <a:pt x="10995752" y="444324"/>
                </a:lnTo>
                <a:close/>
                <a:moveTo>
                  <a:pt x="10789748" y="421620"/>
                </a:moveTo>
                <a:lnTo>
                  <a:pt x="10772931" y="456095"/>
                </a:lnTo>
                <a:lnTo>
                  <a:pt x="10772931" y="593991"/>
                </a:lnTo>
                <a:lnTo>
                  <a:pt x="10790589" y="628465"/>
                </a:lnTo>
                <a:lnTo>
                  <a:pt x="10781339" y="645281"/>
                </a:lnTo>
                <a:lnTo>
                  <a:pt x="10781339" y="714230"/>
                </a:lnTo>
                <a:lnTo>
                  <a:pt x="10790589" y="731046"/>
                </a:lnTo>
                <a:lnTo>
                  <a:pt x="10798997" y="714230"/>
                </a:lnTo>
                <a:lnTo>
                  <a:pt x="10798997" y="645281"/>
                </a:lnTo>
                <a:lnTo>
                  <a:pt x="10790589" y="628465"/>
                </a:lnTo>
                <a:lnTo>
                  <a:pt x="10807406" y="593991"/>
                </a:lnTo>
                <a:lnTo>
                  <a:pt x="10807406" y="456095"/>
                </a:lnTo>
                <a:close/>
                <a:moveTo>
                  <a:pt x="10481164" y="421620"/>
                </a:moveTo>
                <a:lnTo>
                  <a:pt x="10463506" y="456094"/>
                </a:lnTo>
                <a:lnTo>
                  <a:pt x="10463506" y="593991"/>
                </a:lnTo>
                <a:lnTo>
                  <a:pt x="10480323" y="628465"/>
                </a:lnTo>
                <a:lnTo>
                  <a:pt x="10497981" y="593991"/>
                </a:lnTo>
                <a:lnTo>
                  <a:pt x="10497981" y="456094"/>
                </a:lnTo>
                <a:close/>
                <a:moveTo>
                  <a:pt x="10738458" y="370330"/>
                </a:moveTo>
                <a:lnTo>
                  <a:pt x="10721641" y="403963"/>
                </a:lnTo>
                <a:lnTo>
                  <a:pt x="10721641" y="593991"/>
                </a:lnTo>
                <a:lnTo>
                  <a:pt x="10738458" y="628466"/>
                </a:lnTo>
                <a:lnTo>
                  <a:pt x="10756115" y="593991"/>
                </a:lnTo>
                <a:lnTo>
                  <a:pt x="10756115" y="403963"/>
                </a:lnTo>
                <a:close/>
                <a:moveTo>
                  <a:pt x="10532454" y="370330"/>
                </a:moveTo>
                <a:lnTo>
                  <a:pt x="10514796" y="404803"/>
                </a:lnTo>
                <a:lnTo>
                  <a:pt x="10514796" y="593991"/>
                </a:lnTo>
                <a:lnTo>
                  <a:pt x="10532454" y="628466"/>
                </a:lnTo>
                <a:lnTo>
                  <a:pt x="10549271" y="593991"/>
                </a:lnTo>
                <a:lnTo>
                  <a:pt x="10549271" y="404803"/>
                </a:lnTo>
                <a:close/>
                <a:moveTo>
                  <a:pt x="10687167" y="319038"/>
                </a:moveTo>
                <a:lnTo>
                  <a:pt x="10669509" y="352671"/>
                </a:lnTo>
                <a:lnTo>
                  <a:pt x="10669509" y="593990"/>
                </a:lnTo>
                <a:lnTo>
                  <a:pt x="10687167" y="628464"/>
                </a:lnTo>
                <a:lnTo>
                  <a:pt x="10703984" y="593990"/>
                </a:lnTo>
                <a:lnTo>
                  <a:pt x="10703984" y="352671"/>
                </a:lnTo>
                <a:close/>
                <a:moveTo>
                  <a:pt x="10583745" y="318198"/>
                </a:moveTo>
                <a:lnTo>
                  <a:pt x="10566928" y="352672"/>
                </a:lnTo>
                <a:lnTo>
                  <a:pt x="10566928" y="593991"/>
                </a:lnTo>
                <a:lnTo>
                  <a:pt x="10583745" y="628465"/>
                </a:lnTo>
                <a:lnTo>
                  <a:pt x="10575336" y="645281"/>
                </a:lnTo>
                <a:lnTo>
                  <a:pt x="10575336" y="817651"/>
                </a:lnTo>
                <a:lnTo>
                  <a:pt x="10583745" y="834468"/>
                </a:lnTo>
                <a:lnTo>
                  <a:pt x="10592153" y="817651"/>
                </a:lnTo>
                <a:lnTo>
                  <a:pt x="10592153" y="645281"/>
                </a:lnTo>
                <a:lnTo>
                  <a:pt x="10583745" y="628465"/>
                </a:lnTo>
                <a:lnTo>
                  <a:pt x="10601402" y="593991"/>
                </a:lnTo>
                <a:lnTo>
                  <a:pt x="10601402" y="352672"/>
                </a:lnTo>
                <a:close/>
                <a:moveTo>
                  <a:pt x="10635035" y="250091"/>
                </a:moveTo>
                <a:lnTo>
                  <a:pt x="10618218" y="283724"/>
                </a:lnTo>
                <a:lnTo>
                  <a:pt x="10618218" y="593991"/>
                </a:lnTo>
                <a:lnTo>
                  <a:pt x="10635035" y="628465"/>
                </a:lnTo>
                <a:lnTo>
                  <a:pt x="10652693" y="593991"/>
                </a:lnTo>
                <a:lnTo>
                  <a:pt x="10652693" y="283724"/>
                </a:lnTo>
                <a:close/>
                <a:moveTo>
                  <a:pt x="0" y="0"/>
                </a:moveTo>
                <a:lnTo>
                  <a:pt x="6669083" y="0"/>
                </a:lnTo>
                <a:lnTo>
                  <a:pt x="6669083" y="3"/>
                </a:lnTo>
                <a:lnTo>
                  <a:pt x="12191995" y="3"/>
                </a:lnTo>
                <a:lnTo>
                  <a:pt x="12191995" y="6876000"/>
                </a:lnTo>
                <a:lnTo>
                  <a:pt x="6203945" y="6876000"/>
                </a:lnTo>
                <a:lnTo>
                  <a:pt x="6203945" y="6875460"/>
                </a:lnTo>
                <a:lnTo>
                  <a:pt x="0" y="687546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cap="all" dirty="0"/>
            </a:lvl1pPr>
          </a:lstStyle>
          <a:p>
            <a:pPr marL="254058" lvl="0" indent="-254058" algn="ctr"/>
            <a:r>
              <a:rPr lang="en-US" dirty="0" err="1"/>
              <a:t>Foto</a:t>
            </a:r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D81C79-1701-4D95-925A-A9AA0A17C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7175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pagina intera senz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F2F57AC8-755F-FB44-9326-32F5820D78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204000" cy="687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de-DE" cap="all"/>
            </a:lvl1pPr>
          </a:lstStyle>
          <a:p>
            <a:pPr marL="254058" lvl="0" indent="-254058" algn="ctr"/>
            <a:r>
              <a:rPr lang="de-DE" dirty="0"/>
              <a:t>Foto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5D81C79-1701-4D95-925A-A9AA0A17C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9175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za pagina testo+grafici/sche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3">
            <a:extLst>
              <a:ext uri="{FF2B5EF4-FFF2-40B4-BE49-F238E27FC236}">
                <a16:creationId xmlns:a16="http://schemas.microsoft.com/office/drawing/2014/main" id="{9AB4212A-2E4F-42A2-922A-67F8EC98A1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3949" y="1538865"/>
            <a:ext cx="5292725" cy="335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52546" indent="0">
              <a:buNone/>
              <a:defRPr/>
            </a:lvl2pPr>
            <a:lvl3pPr marL="514165" indent="0">
              <a:buNone/>
              <a:defRPr/>
            </a:lvl3pPr>
            <a:lvl4pPr marL="766712" indent="0">
              <a:buNone/>
              <a:defRPr/>
            </a:lvl4pPr>
            <a:lvl5pPr marL="1028331" indent="0">
              <a:buNone/>
              <a:defRPr/>
            </a:lvl5pPr>
          </a:lstStyle>
          <a:p>
            <a:pPr marL="252547" lvl="0" indent="-252547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20pt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CF16CEA5-6E47-A44C-9312-52406BD2CB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4646" y="1532548"/>
            <a:ext cx="5214618" cy="301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lang="de-DE" sz="180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37B888D-2F29-F44A-9D65-F8BEE76B8FB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70A662A9-8BFF-9A4D-84C4-1381CD2E486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0A86C9F-13D9-4464-87A1-DE33D56A9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DB7F1A0-9FA0-EA42-AD87-56824269C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4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ertina bianca ingle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E2D9794-4FDA-DC4D-B838-E0D85730A867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rgbClr val="009F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3DDD7910-F509-334C-BE77-0110B10DA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5063" y="3916521"/>
            <a:ext cx="5112131" cy="30777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informations</a:t>
            </a:r>
            <a:r>
              <a:rPr lang="de-DE" dirty="0"/>
              <a:t>, 20pt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4E2C4211-D150-2A42-B4D5-F16F09A812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5063" y="4987979"/>
            <a:ext cx="5112131" cy="24622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60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00 mese 0000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10FB577-3E27-154E-A5FF-4E7C3F6FB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137" y="6034031"/>
            <a:ext cx="1846296" cy="633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erchi Laterali CYAN.png" descr="Cerchi Laterali CYAN.png">
            <a:extLst>
              <a:ext uri="{FF2B5EF4-FFF2-40B4-BE49-F238E27FC236}">
                <a16:creationId xmlns:a16="http://schemas.microsoft.com/office/drawing/2014/main" id="{9F4DC12E-4B13-0F42-AAC4-4F6551A77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20395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el 3">
            <a:extLst>
              <a:ext uri="{FF2B5EF4-FFF2-40B4-BE49-F238E27FC236}">
                <a16:creationId xmlns:a16="http://schemas.microsoft.com/office/drawing/2014/main" id="{9EB037D7-26E2-2044-B398-D355F54651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1166" y="3452653"/>
            <a:ext cx="5101612" cy="369332"/>
          </a:xfrm>
          <a:prstGeom prst="rect">
            <a:avLst/>
          </a:prstGeom>
        </p:spPr>
        <p:txBody>
          <a:bodyPr tIns="0" rIns="0" bIns="0" anchor="b" anchorCtr="0">
            <a:spAutoFit/>
          </a:bodyPr>
          <a:lstStyle>
            <a:lvl1pPr algn="r">
              <a:lnSpc>
                <a:spcPct val="80000"/>
              </a:lnSpc>
              <a:defRPr sz="3000" b="1" i="0" cap="none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HEADLINE, 30PT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83CA82C-71FC-7C41-A317-2AD8A1656A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31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agrammplatzhalter 12">
            <a:extLst>
              <a:ext uri="{FF2B5EF4-FFF2-40B4-BE49-F238E27FC236}">
                <a16:creationId xmlns:a16="http://schemas.microsoft.com/office/drawing/2014/main" id="{E8D93C44-2348-44F2-851C-8F45D1EC4C22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42912" y="1517039"/>
            <a:ext cx="11053763" cy="45043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43"/>
              </a:spcAft>
              <a:buNone/>
              <a:defRPr sz="1905" baseline="0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Grafico</a:t>
            </a:r>
            <a:endParaRPr lang="de-D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03F583-08C9-EC40-867B-D651C312A0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651F3D53-B8C7-B34A-8A8E-47DBCB667AD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1B2C53F8-D8AD-4A13-BB79-0645767AF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1903EC-81DB-BE4A-8072-706636BB6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69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A8BA127F-2783-2D40-A022-C55653E7FE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091" y="1520824"/>
            <a:ext cx="11089307" cy="45005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spcBef>
                <a:spcPts val="1200"/>
              </a:spcBef>
              <a:defRPr lang="it-IT" sz="1800" smtClean="0">
                <a:solidFill>
                  <a:schemeClr val="tx1"/>
                </a:solidFill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lvl="0"/>
            <a:r>
              <a:rPr lang="it-IT" dirty="0"/>
              <a:t>Contenuto multimediale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535717-92D5-FB44-B2B5-A64584E5501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DA76FE50-A40D-8A4C-B7F1-EB4ED86AD8E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60E7683-1146-48EE-882F-F9A51FF64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B08AC99-0A9C-E34F-9EF1-102AFF674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72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media + 2 te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4B226273-F344-41EE-99D0-2BC7EB2267F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19467" y="1528763"/>
            <a:ext cx="11077207" cy="3463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EEB6053C-CF46-44BE-90A9-65ECF54284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2933" y="5222405"/>
            <a:ext cx="521475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9E9925A0-31C4-40C3-84C7-43A683B237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3949" y="5214857"/>
            <a:ext cx="529272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D54DB31-C785-044A-8A38-3F68DD1F2B3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2" name="Segnaposto contenuto 3">
            <a:extLst>
              <a:ext uri="{FF2B5EF4-FFF2-40B4-BE49-F238E27FC236}">
                <a16:creationId xmlns:a16="http://schemas.microsoft.com/office/drawing/2014/main" id="{82ED4D53-1906-904A-AFE2-0BAFA5316B2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04AFA15-D0A6-4930-80BE-BF854E618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D21F10B-BD84-1541-8F33-03E0620483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10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fi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grammplatzhalter 12"/>
          <p:cNvSpPr>
            <a:spLocks noGrp="1"/>
          </p:cNvSpPr>
          <p:nvPr>
            <p:ph type="chart" sz="quarter" idx="17" hasCustomPrompt="1"/>
          </p:nvPr>
        </p:nvSpPr>
        <p:spPr>
          <a:xfrm>
            <a:off x="6203949" y="2453665"/>
            <a:ext cx="5292725" cy="35677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43"/>
              </a:spcAft>
              <a:buNone/>
              <a:defRPr sz="1905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Grafico</a:t>
            </a:r>
            <a:endParaRPr lang="de-DE" dirty="0"/>
          </a:p>
        </p:txBody>
      </p:sp>
      <p:sp>
        <p:nvSpPr>
          <p:cNvPr id="21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442913" y="2453665"/>
            <a:ext cx="5184775" cy="35677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43"/>
              </a:spcAft>
              <a:buNone/>
              <a:defRPr sz="1905">
                <a:solidFill>
                  <a:schemeClr val="tx2"/>
                </a:solidFill>
              </a:defRPr>
            </a:lvl1pPr>
          </a:lstStyle>
          <a:p>
            <a:r>
              <a:rPr lang="de-DE" err="1"/>
              <a:t>Grafico</a:t>
            </a:r>
            <a:endParaRPr lang="de-DE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C640ECA-70EE-F847-9CB9-5C37C3909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1532028"/>
            <a:ext cx="51847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lang="de-DE" sz="1800" b="1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, 18pt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4BC9D79D-0F54-F844-BBAB-D87104A7CB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3949" y="1532028"/>
            <a:ext cx="52927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lang="de-DE" sz="1800" b="1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, 18pt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F68BAB4-8779-B24A-A60E-DE89513EE9E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5B163E3F-A6E6-9B4B-867C-A787B55F672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A7993C0-4121-4713-B26B-65268D2F8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A32CF8D-B55A-F744-A7FF-2F81916B2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78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fici+2 box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grammplatzhalter 12"/>
          <p:cNvSpPr>
            <a:spLocks noGrp="1"/>
          </p:cNvSpPr>
          <p:nvPr>
            <p:ph type="chart" sz="quarter" idx="17" hasCustomPrompt="1"/>
          </p:nvPr>
        </p:nvSpPr>
        <p:spPr>
          <a:xfrm>
            <a:off x="6203950" y="2022895"/>
            <a:ext cx="5292725" cy="31698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43"/>
              </a:spcAft>
              <a:buNone/>
              <a:defRPr sz="1905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Grafico</a:t>
            </a:r>
            <a:endParaRPr lang="de-DE" dirty="0"/>
          </a:p>
        </p:txBody>
      </p:sp>
      <p:sp>
        <p:nvSpPr>
          <p:cNvPr id="21" name="Diagrammplatzhalter 12"/>
          <p:cNvSpPr>
            <a:spLocks noGrp="1"/>
          </p:cNvSpPr>
          <p:nvPr>
            <p:ph type="chart" sz="quarter" idx="11" hasCustomPrompt="1"/>
          </p:nvPr>
        </p:nvSpPr>
        <p:spPr>
          <a:xfrm>
            <a:off x="442914" y="2022895"/>
            <a:ext cx="5184774" cy="31698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1143"/>
              </a:spcAft>
              <a:buNone/>
              <a:defRPr sz="1905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Grafico</a:t>
            </a:r>
            <a:endParaRPr lang="de-DE" dirty="0"/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C94BF87A-4168-490F-978E-0E236ECF2C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2933" y="5333389"/>
            <a:ext cx="5184774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07EBA98E-7FB6-41CF-9066-E46C1EEF5C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4590" y="5333390"/>
            <a:ext cx="5292725" cy="27699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18pt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38D7126-5EA2-1642-A2DF-1895460FBE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2913" y="1532029"/>
            <a:ext cx="51847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lang="de-DE" sz="1800" b="1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, 18pt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67DF5F7D-3B91-0E43-8AA1-55D3C9ED2A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1685" y="1532029"/>
            <a:ext cx="528498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lang="de-DE" sz="1800" b="1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, 18pt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14DB523-88EE-7B4B-90C3-53F64FD7F220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4" name="Segnaposto contenuto 3">
            <a:extLst>
              <a:ext uri="{FF2B5EF4-FFF2-40B4-BE49-F238E27FC236}">
                <a16:creationId xmlns:a16="http://schemas.microsoft.com/office/drawing/2014/main" id="{43EE7BC3-E2E5-B741-8A57-F09E42944AB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6D48A48-5AA9-4244-BCFE-B0B3459B9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D92226B-A99A-F049-A6DB-8CD82E4B8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84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bianca base nome societ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1">
            <a:extLst>
              <a:ext uri="{FF2B5EF4-FFF2-40B4-BE49-F238E27FC236}">
                <a16:creationId xmlns:a16="http://schemas.microsoft.com/office/drawing/2014/main" id="{5D62F014-13FA-0147-8E63-76756271074D}"/>
              </a:ext>
            </a:extLst>
          </p:cNvPr>
          <p:cNvSpPr>
            <a:spLocks noChangeAspect="1"/>
          </p:cNvSpPr>
          <p:nvPr userDrawn="1"/>
        </p:nvSpPr>
        <p:spPr>
          <a:xfrm>
            <a:off x="3262395" y="1515201"/>
            <a:ext cx="828675" cy="8286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-150" dirty="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B1B663ED-8C72-B648-ADAD-27A33DD3F6F6}"/>
              </a:ext>
            </a:extLst>
          </p:cNvPr>
          <p:cNvSpPr>
            <a:spLocks noChangeAspect="1"/>
          </p:cNvSpPr>
          <p:nvPr userDrawn="1"/>
        </p:nvSpPr>
        <p:spPr>
          <a:xfrm>
            <a:off x="3262395" y="2650244"/>
            <a:ext cx="828675" cy="8286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-150" dirty="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6" name="Oval 14">
            <a:extLst>
              <a:ext uri="{FF2B5EF4-FFF2-40B4-BE49-F238E27FC236}">
                <a16:creationId xmlns:a16="http://schemas.microsoft.com/office/drawing/2014/main" id="{7BDF6651-3051-D24D-9B62-D35DAE9E791D}"/>
              </a:ext>
            </a:extLst>
          </p:cNvPr>
          <p:cNvSpPr>
            <a:spLocks noChangeAspect="1"/>
          </p:cNvSpPr>
          <p:nvPr userDrawn="1"/>
        </p:nvSpPr>
        <p:spPr>
          <a:xfrm>
            <a:off x="3262395" y="3785287"/>
            <a:ext cx="828675" cy="8286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-150" dirty="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7" name="Oval 15">
            <a:extLst>
              <a:ext uri="{FF2B5EF4-FFF2-40B4-BE49-F238E27FC236}">
                <a16:creationId xmlns:a16="http://schemas.microsoft.com/office/drawing/2014/main" id="{2ECCE3F6-5B42-BE46-96E5-A8FA5C92A706}"/>
              </a:ext>
            </a:extLst>
          </p:cNvPr>
          <p:cNvSpPr>
            <a:spLocks noChangeAspect="1"/>
          </p:cNvSpPr>
          <p:nvPr userDrawn="1"/>
        </p:nvSpPr>
        <p:spPr>
          <a:xfrm>
            <a:off x="3262395" y="4920330"/>
            <a:ext cx="828675" cy="8286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-150" dirty="0">
                <a:solidFill>
                  <a:srgbClr val="FFFFFF"/>
                </a:solidFill>
              </a:rPr>
              <a:t>N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8164DE08-DF82-CC42-9783-622CE3F606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9889" y="2000921"/>
            <a:ext cx="4149124" cy="27699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aseline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14pt</a:t>
            </a:r>
          </a:p>
        </p:txBody>
      </p:sp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D55BB7E2-E9FB-A144-B1AE-9466C6FA27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9889" y="1648630"/>
            <a:ext cx="4149124" cy="27699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 i="0" baseline="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 </a:t>
            </a:r>
            <a:r>
              <a:rPr lang="de-DE" dirty="0" err="1"/>
              <a:t>paragrafo</a:t>
            </a:r>
            <a:r>
              <a:rPr lang="de-DE" dirty="0"/>
              <a:t>, 14pt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063C93B3-1654-4C48-B266-983DC3A017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9889" y="3097248"/>
            <a:ext cx="4149124" cy="27699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aseline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14pt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AA1852B2-E291-8245-8872-2A68EED44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9889" y="2744957"/>
            <a:ext cx="4149124" cy="27699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 i="0" baseline="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 </a:t>
            </a:r>
            <a:r>
              <a:rPr lang="de-DE" dirty="0" err="1"/>
              <a:t>paragrafo</a:t>
            </a:r>
            <a:r>
              <a:rPr lang="de-DE" dirty="0"/>
              <a:t>, 14pt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522B304-F9AB-E34F-BE56-638005DF24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9889" y="4193575"/>
            <a:ext cx="4149124" cy="27699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aseline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14pt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7F9C5BB6-2386-914B-9890-D9D90DD740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99889" y="3841284"/>
            <a:ext cx="4149124" cy="27699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 i="0" baseline="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 </a:t>
            </a:r>
            <a:r>
              <a:rPr lang="de-DE" dirty="0" err="1"/>
              <a:t>paragrafo</a:t>
            </a:r>
            <a:r>
              <a:rPr lang="de-DE" dirty="0"/>
              <a:t>, 14pt</a:t>
            </a:r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30625A17-7FA6-CF47-A798-81E3D042077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9889" y="5289902"/>
            <a:ext cx="4149124" cy="27699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aseline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Corpo</a:t>
            </a:r>
            <a:r>
              <a:rPr lang="de-DE" dirty="0"/>
              <a:t> del </a:t>
            </a:r>
            <a:r>
              <a:rPr lang="de-DE" dirty="0" err="1"/>
              <a:t>testo</a:t>
            </a:r>
            <a:r>
              <a:rPr lang="de-DE" dirty="0"/>
              <a:t>, 14pt</a:t>
            </a:r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7C8C6420-07E4-ED4F-8662-3A4C18FA2E4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99889" y="4937611"/>
            <a:ext cx="4149124" cy="27699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 i="0" baseline="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Titolo</a:t>
            </a:r>
            <a:r>
              <a:rPr lang="de-DE" dirty="0"/>
              <a:t> </a:t>
            </a:r>
            <a:r>
              <a:rPr lang="de-DE" dirty="0" err="1"/>
              <a:t>paragrafo</a:t>
            </a:r>
            <a:r>
              <a:rPr lang="de-DE" dirty="0"/>
              <a:t>, 14pt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002C1EB2-25F7-584B-8429-B262B30C33E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23" name="Segnaposto contenuto 3">
            <a:extLst>
              <a:ext uri="{FF2B5EF4-FFF2-40B4-BE49-F238E27FC236}">
                <a16:creationId xmlns:a16="http://schemas.microsoft.com/office/drawing/2014/main" id="{BAAC87B5-90C3-AD4A-8372-F52644EEDEC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3F30F647-6B8D-4AE6-9C8B-C5859DB43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8396500-8776-1F49-BFD8-9EAF6A999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561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p foto 1 bol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7DC163-16A3-6B4D-BD86-55DF641F30D3}"/>
              </a:ext>
            </a:extLst>
          </p:cNvPr>
          <p:cNvSpPr txBox="1"/>
          <p:nvPr userDrawn="1"/>
        </p:nvSpPr>
        <p:spPr>
          <a:xfrm>
            <a:off x="11492089" y="28222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x-none" sz="2000" dirty="0" err="1">
              <a:solidFill>
                <a:schemeClr val="bg2"/>
              </a:solidFill>
            </a:endParaRPr>
          </a:p>
        </p:txBody>
      </p:sp>
      <p:pic>
        <p:nvPicPr>
          <p:cNvPr id="8" name="Segnaposto immagine 7" descr="Immagine che contiene cielo, esterni, montagna, natura&#10;&#10;Descrizione generata automaticamente">
            <a:extLst>
              <a:ext uri="{FF2B5EF4-FFF2-40B4-BE49-F238E27FC236}">
                <a16:creationId xmlns:a16="http://schemas.microsoft.com/office/drawing/2014/main" id="{D1275D96-A362-FA49-A3F1-E4B6FFE76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59" y="0"/>
            <a:ext cx="11717867" cy="6858000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C62C2E1F-BEC8-6D42-8480-D70938E809D0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B28E514E-6F27-BD4B-857C-E6FB0EDBF86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1548" y="912709"/>
            <a:ext cx="11089875" cy="301557"/>
          </a:xfrm>
        </p:spPr>
        <p:txBody>
          <a:bodyPr wrap="square">
            <a:spAutoFit/>
          </a:bodyPr>
          <a:lstStyle>
            <a:lvl1pPr>
              <a:defRPr b="1"/>
            </a:lvl1pPr>
          </a:lstStyle>
          <a:p>
            <a:r>
              <a:rPr lang="it-DE" sz="1800" dirty="0"/>
              <a:t>Sottotitolo Segoe UI 18pt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95E5DD2-51C1-41F1-8D30-DC56ED64B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74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bliograf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3">
            <a:extLst>
              <a:ext uri="{FF2B5EF4-FFF2-40B4-BE49-F238E27FC236}">
                <a16:creationId xmlns:a16="http://schemas.microsoft.com/office/drawing/2014/main" id="{7576439E-E391-4AE6-A2D0-589B441A8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0" y="3360242"/>
            <a:ext cx="5384254" cy="46384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lnSpc>
                <a:spcPct val="80000"/>
              </a:lnSpc>
              <a:defRPr sz="3000" b="0" cap="none" baseline="0">
                <a:solidFill>
                  <a:srgbClr val="009FD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BIBLIOGRAFIA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2A75090-4B50-7F40-9990-80E003C21FD8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405F0AF0-AC96-5241-81D9-04B5207F80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2770" y="6226421"/>
            <a:ext cx="1243014" cy="426383"/>
          </a:xfrm>
          <a:prstGeom prst="rect">
            <a:avLst/>
          </a:prstGeom>
        </p:spPr>
      </p:pic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307A9D87-33AE-4A48-9094-9AE4DF8039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49" y="3896751"/>
            <a:ext cx="5300341" cy="301557"/>
          </a:xfrm>
        </p:spPr>
        <p:txBody>
          <a:bodyPr wrap="square" anchor="t">
            <a:spAutoFit/>
          </a:bodyPr>
          <a:lstStyle>
            <a:lvl1pPr algn="r">
              <a:defRPr/>
            </a:lvl1pPr>
          </a:lstStyle>
          <a:p>
            <a:pPr lvl="0">
              <a:buClr>
                <a:srgbClr val="009FDA"/>
              </a:buClr>
            </a:pPr>
            <a:r>
              <a:rPr lang="it-IT" sz="1800" dirty="0"/>
              <a:t>Titolo del Libro - </a:t>
            </a:r>
            <a:r>
              <a:rPr lang="it-IT" sz="1800" i="1" dirty="0"/>
              <a:t>Autore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5737E4-6020-2F40-8F6E-9134607C10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01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z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E42A533-B852-3D4A-B5F9-CEE6E2914D53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29F84E21-4B27-4A4F-B83C-99235F46A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2770" y="6226421"/>
            <a:ext cx="1243014" cy="426383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DDD5A22F-6A75-3343-97D8-2A3C75CF4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950" y="3360242"/>
            <a:ext cx="5384254" cy="46384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lnSpc>
                <a:spcPct val="80000"/>
              </a:lnSpc>
              <a:defRPr sz="3000" b="0" cap="none" baseline="0">
                <a:solidFill>
                  <a:srgbClr val="009FD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GRAZIE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24C22C8-3657-5E42-82E5-70BCA712D7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ertina azzurra ingle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FFACC8B-9242-7E4F-8988-7FB1E1FD35BE}"/>
              </a:ext>
            </a:extLst>
          </p:cNvPr>
          <p:cNvSpPr/>
          <p:nvPr userDrawn="1"/>
        </p:nvSpPr>
        <p:spPr>
          <a:xfrm>
            <a:off x="11719112" y="3250874"/>
            <a:ext cx="472888" cy="356251"/>
          </a:xfrm>
          <a:prstGeom prst="rect">
            <a:avLst/>
          </a:prstGeom>
          <a:solidFill>
            <a:srgbClr val="009FDA"/>
          </a:solidFill>
          <a:ln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DF3F80-6978-8A47-9044-E7705B5DE754}"/>
              </a:ext>
            </a:extLst>
          </p:cNvPr>
          <p:cNvSpPr txBox="1"/>
          <p:nvPr userDrawn="1"/>
        </p:nvSpPr>
        <p:spPr>
          <a:xfrm>
            <a:off x="13923818" y="4779818"/>
            <a:ext cx="0" cy="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none" lIns="0" tIns="0" rIns="0" bIns="0" rtlCol="0">
            <a:noAutofit/>
          </a:bodyPr>
          <a:lstStyle/>
          <a:p>
            <a:pPr algn="l"/>
            <a:endParaRPr lang="x-none" sz="2000" dirty="0" err="1">
              <a:solidFill>
                <a:schemeClr val="bg1"/>
              </a:solidFill>
            </a:endParaRPr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35E9E0F6-2753-4545-9D52-D333F0EFA148}"/>
              </a:ext>
            </a:extLst>
          </p:cNvPr>
          <p:cNvSpPr txBox="1">
            <a:spLocks/>
          </p:cNvSpPr>
          <p:nvPr userDrawn="1"/>
        </p:nvSpPr>
        <p:spPr>
          <a:xfrm>
            <a:off x="11866449" y="653454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GB" sz="10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B9D7DBFB-DCE9-42BC-A361-A0671D12ADFC}" type="slidenum">
              <a:rPr lang="it-IT" baseline="0" smtClean="0">
                <a:solidFill>
                  <a:srgbClr val="009FDA"/>
                </a:solidFill>
              </a:rPr>
              <a:pPr defTabSz="1219170"/>
              <a:t>‹N›</a:t>
            </a:fld>
            <a:endParaRPr lang="it-IT" baseline="0" dirty="0">
              <a:solidFill>
                <a:srgbClr val="009FDA"/>
              </a:solidFill>
            </a:endParaRPr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2E763346-954F-174F-B931-2AB4206476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5063" y="3916521"/>
            <a:ext cx="5112131" cy="30777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Additional </a:t>
            </a:r>
            <a:r>
              <a:rPr lang="de-DE" dirty="0" err="1"/>
              <a:t>informations</a:t>
            </a:r>
            <a:r>
              <a:rPr lang="de-DE" dirty="0"/>
              <a:t>, 20pt</a:t>
            </a:r>
          </a:p>
        </p:txBody>
      </p:sp>
      <p:sp>
        <p:nvSpPr>
          <p:cNvPr id="23" name="Textplatzhalter 11">
            <a:extLst>
              <a:ext uri="{FF2B5EF4-FFF2-40B4-BE49-F238E27FC236}">
                <a16:creationId xmlns:a16="http://schemas.microsoft.com/office/drawing/2014/main" id="{B2FE66A1-A718-1349-AB23-C8615C037F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5063" y="4987979"/>
            <a:ext cx="5112131" cy="24622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00 mese 0000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03C53A8-4DFA-0C4A-9178-9D2BF448A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137" y="6034267"/>
            <a:ext cx="1851248" cy="63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Cerchi Laterali WHITE.png" descr="Cerchi Laterali WHITE.png">
            <a:extLst>
              <a:ext uri="{FF2B5EF4-FFF2-40B4-BE49-F238E27FC236}">
                <a16:creationId xmlns:a16="http://schemas.microsoft.com/office/drawing/2014/main" id="{B91E24FE-51B1-6742-A07F-2D814DEB6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20395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el 3">
            <a:extLst>
              <a:ext uri="{FF2B5EF4-FFF2-40B4-BE49-F238E27FC236}">
                <a16:creationId xmlns:a16="http://schemas.microsoft.com/office/drawing/2014/main" id="{D4D28BCB-A30D-9149-B091-4BE7A359F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1166" y="3452653"/>
            <a:ext cx="5101612" cy="369332"/>
          </a:xfrm>
          <a:prstGeom prst="rect">
            <a:avLst/>
          </a:prstGeom>
        </p:spPr>
        <p:txBody>
          <a:bodyPr tIns="0" rIns="0" bIns="0" anchor="b" anchorCtr="0">
            <a:spAutoFit/>
          </a:bodyPr>
          <a:lstStyle>
            <a:lvl1pPr algn="r">
              <a:lnSpc>
                <a:spcPct val="80000"/>
              </a:lnSpc>
              <a:defRPr sz="3000" b="1" i="0" cap="non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HEADLINE, 30PT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BE87BB9-7FB9-1F42-BF6B-7136AC39AE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511" y="244371"/>
            <a:ext cx="1039267" cy="6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1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62A75090-4B50-7F40-9990-80E003C21FD8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405F0AF0-AC96-5241-81D9-04B5207F80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2770" y="6226421"/>
            <a:ext cx="1243014" cy="42638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DEDBC4-5406-D647-9F4F-EEA325BFF2DE}"/>
              </a:ext>
            </a:extLst>
          </p:cNvPr>
          <p:cNvSpPr txBox="1"/>
          <p:nvPr userDrawn="1"/>
        </p:nvSpPr>
        <p:spPr>
          <a:xfrm>
            <a:off x="9804720" y="1324652"/>
            <a:ext cx="1812275" cy="64633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r"/>
            <a:r>
              <a:rPr lang="it-IT" sz="3600" b="1" kern="1200" baseline="0" dirty="0">
                <a:solidFill>
                  <a:srgbClr val="009FDA"/>
                </a:solidFill>
                <a:latin typeface="Segoe UI" panose="020B0502040204020203" pitchFamily="34" charset="0"/>
                <a:ea typeface="+mj-ea"/>
                <a:cs typeface="+mj-cs"/>
              </a:rPr>
              <a:t>Indice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F73EDB-F4CF-114E-A34A-16A38DDD38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13" y="178088"/>
            <a:ext cx="1184032" cy="7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cacapitolo foto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acqua, esterni, montagna, natura&#10;&#10;Descrizione generata automaticamente">
            <a:extLst>
              <a:ext uri="{FF2B5EF4-FFF2-40B4-BE49-F238E27FC236}">
                <a16:creationId xmlns:a16="http://schemas.microsoft.com/office/drawing/2014/main" id="{E0FF5892-8787-D04C-B1C9-743745244E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348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7DC163-16A3-6B4D-BD86-55DF641F30D3}"/>
              </a:ext>
            </a:extLst>
          </p:cNvPr>
          <p:cNvSpPr txBox="1"/>
          <p:nvPr userDrawn="1"/>
        </p:nvSpPr>
        <p:spPr>
          <a:xfrm>
            <a:off x="11492089" y="282222"/>
            <a:ext cx="65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endParaRPr lang="x-none" sz="2000" dirty="0" err="1">
              <a:solidFill>
                <a:schemeClr val="bg2"/>
              </a:solidFill>
            </a:endParaRPr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A7463064-DD9F-C948-819C-2C5CAC3A87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263" y="3275629"/>
            <a:ext cx="5603151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26073142-0EF5-4944-8F6D-61962A452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527" y="725725"/>
            <a:ext cx="5599234" cy="664797"/>
          </a:xfrm>
          <a:prstGeom prst="rect">
            <a:avLst/>
          </a:prstGeom>
        </p:spPr>
        <p:txBody>
          <a:bodyPr wrap="square" tIns="0" rIns="0" bIns="0" numCol="1" anchor="t" anchorCtr="0">
            <a:spAutoFit/>
          </a:bodyPr>
          <a:lstStyle>
            <a:lvl1pPr algn="r">
              <a:lnSpc>
                <a:spcPct val="80000"/>
              </a:lnSpc>
              <a:defRPr sz="5400" b="1" cap="non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 err="1"/>
              <a:t>Titolo</a:t>
            </a:r>
            <a:r>
              <a:rPr lang="de-DE" dirty="0"/>
              <a:t>, 54pt</a:t>
            </a:r>
            <a:endParaRPr lang="it-IT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3FDE40F-E287-44A7-9280-20CD07E59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714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accacapitolo foto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persona, mano&#10;&#10;Descrizione generata automaticamente">
            <a:extLst>
              <a:ext uri="{FF2B5EF4-FFF2-40B4-BE49-F238E27FC236}">
                <a16:creationId xmlns:a16="http://schemas.microsoft.com/office/drawing/2014/main" id="{14918AE3-389C-5740-8B98-211736306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"/>
            <a:ext cx="11728939" cy="68580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7DC163-16A3-6B4D-BD86-55DF641F30D3}"/>
              </a:ext>
            </a:extLst>
          </p:cNvPr>
          <p:cNvSpPr txBox="1"/>
          <p:nvPr userDrawn="1"/>
        </p:nvSpPr>
        <p:spPr>
          <a:xfrm>
            <a:off x="11492089" y="282222"/>
            <a:ext cx="65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endParaRPr lang="x-none" sz="2000" dirty="0" err="1">
              <a:solidFill>
                <a:schemeClr val="bg2"/>
              </a:solidFill>
            </a:endParaRP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2BEFA126-9B3D-414F-9F41-0491160D27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263" y="3275629"/>
            <a:ext cx="5603151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AF1933E8-0D52-0845-9C0C-775910DE3D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527" y="725725"/>
            <a:ext cx="5599234" cy="664797"/>
          </a:xfrm>
          <a:prstGeom prst="rect">
            <a:avLst/>
          </a:prstGeom>
        </p:spPr>
        <p:txBody>
          <a:bodyPr wrap="square" tIns="0" rIns="0" bIns="0" numCol="1" anchor="t" anchorCtr="0">
            <a:spAutoFit/>
          </a:bodyPr>
          <a:lstStyle>
            <a:lvl1pPr algn="r">
              <a:lnSpc>
                <a:spcPct val="80000"/>
              </a:lnSpc>
              <a:defRPr sz="5400" b="1" cap="non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 err="1"/>
              <a:t>Titolo</a:t>
            </a:r>
            <a:r>
              <a:rPr lang="de-DE" dirty="0"/>
              <a:t>, 54pt</a:t>
            </a:r>
            <a:endParaRPr lang="it-I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A26A1A7-C5D8-48CD-9786-C14959021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294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accacapitolo foto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persona, interni, scrivania&#10;&#10;Descrizione generata automaticamente">
            <a:extLst>
              <a:ext uri="{FF2B5EF4-FFF2-40B4-BE49-F238E27FC236}">
                <a16:creationId xmlns:a16="http://schemas.microsoft.com/office/drawing/2014/main" id="{2BB3D695-24F1-544E-9A12-2AD9DDEC0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23077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7DC163-16A3-6B4D-BD86-55DF641F30D3}"/>
              </a:ext>
            </a:extLst>
          </p:cNvPr>
          <p:cNvSpPr txBox="1"/>
          <p:nvPr userDrawn="1"/>
        </p:nvSpPr>
        <p:spPr>
          <a:xfrm>
            <a:off x="11492089" y="282222"/>
            <a:ext cx="65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endParaRPr lang="x-none" sz="2000" dirty="0" err="1">
              <a:solidFill>
                <a:schemeClr val="bg2"/>
              </a:solidFill>
            </a:endParaRP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97F7A67A-4A9C-9E47-BC40-1A3F942F24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263" y="3275629"/>
            <a:ext cx="5603151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26398E3A-3DA8-2C4F-BAC7-93C7E4DAF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527" y="725725"/>
            <a:ext cx="5599234" cy="664797"/>
          </a:xfrm>
          <a:prstGeom prst="rect">
            <a:avLst/>
          </a:prstGeom>
        </p:spPr>
        <p:txBody>
          <a:bodyPr wrap="square" tIns="0" rIns="0" bIns="0" numCol="1" anchor="t" anchorCtr="0">
            <a:spAutoFit/>
          </a:bodyPr>
          <a:lstStyle>
            <a:lvl1pPr algn="r">
              <a:lnSpc>
                <a:spcPct val="80000"/>
              </a:lnSpc>
              <a:defRPr sz="5400" b="1" cap="non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 err="1"/>
              <a:t>Titolo</a:t>
            </a:r>
            <a:r>
              <a:rPr lang="de-DE" dirty="0"/>
              <a:t>, 54pt</a:t>
            </a:r>
            <a:endParaRPr lang="it-IT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9CBFBD6-39B2-4C52-859B-ACE1E3681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959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accacapitolo foto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7DC163-16A3-6B4D-BD86-55DF641F30D3}"/>
              </a:ext>
            </a:extLst>
          </p:cNvPr>
          <p:cNvSpPr txBox="1"/>
          <p:nvPr userDrawn="1"/>
        </p:nvSpPr>
        <p:spPr>
          <a:xfrm>
            <a:off x="11492089" y="282222"/>
            <a:ext cx="65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endParaRPr lang="x-none" sz="2000" dirty="0" err="1">
              <a:solidFill>
                <a:schemeClr val="bg2"/>
              </a:solidFill>
            </a:endParaRPr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A7463064-DD9F-C948-819C-2C5CAC3A87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275629"/>
            <a:ext cx="5309464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pic>
        <p:nvPicPr>
          <p:cNvPr id="9" name="Immagine 8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C172860E-CA81-0742-BE23-C2FF5EED1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723078" cy="6858000"/>
          </a:xfrm>
          <a:prstGeom prst="rect">
            <a:avLst/>
          </a:prstGeom>
        </p:spPr>
      </p:pic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24352144-CE25-064D-AF68-D1238EFA17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0263" y="3275629"/>
            <a:ext cx="5603151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r">
              <a:lnSpc>
                <a:spcPct val="100000"/>
              </a:lnSpc>
              <a:spcAft>
                <a:spcPts val="600"/>
              </a:spcAft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 err="1"/>
              <a:t>Informazioni</a:t>
            </a:r>
            <a:r>
              <a:rPr lang="de-DE" dirty="0"/>
              <a:t> </a:t>
            </a:r>
            <a:r>
              <a:rPr lang="de-DE" dirty="0" err="1"/>
              <a:t>aggiuntive</a:t>
            </a:r>
            <a:r>
              <a:rPr lang="de-DE" dirty="0"/>
              <a:t>, 20pt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5BA625E3-C7C4-574A-8C4C-075A4A908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10527" y="725725"/>
            <a:ext cx="5599234" cy="664797"/>
          </a:xfrm>
          <a:prstGeom prst="rect">
            <a:avLst/>
          </a:prstGeom>
        </p:spPr>
        <p:txBody>
          <a:bodyPr wrap="square" tIns="0" rIns="0" bIns="0" numCol="1" anchor="t" anchorCtr="0">
            <a:spAutoFit/>
          </a:bodyPr>
          <a:lstStyle>
            <a:lvl1pPr algn="r">
              <a:lnSpc>
                <a:spcPct val="80000"/>
              </a:lnSpc>
              <a:defRPr sz="5400" b="1" cap="non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 err="1"/>
              <a:t>Titolo</a:t>
            </a:r>
            <a:r>
              <a:rPr lang="de-DE" dirty="0"/>
              <a:t>, 54pt</a:t>
            </a:r>
            <a:endParaRPr lang="it-IT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CFA89C2-4ADD-473C-88D7-DA32B2644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98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Elemento grafico 39">
            <a:extLst>
              <a:ext uri="{FF2B5EF4-FFF2-40B4-BE49-F238E27FC236}">
                <a16:creationId xmlns:a16="http://schemas.microsoft.com/office/drawing/2014/main" id="{FF188034-895D-2744-9E9F-D69DDF7103B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262770" y="6226421"/>
            <a:ext cx="1243014" cy="426383"/>
          </a:xfrm>
          <a:prstGeom prst="rect">
            <a:avLst/>
          </a:prstGeom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D91441EF-4EC8-8042-B69C-99841678C27F}"/>
              </a:ext>
            </a:extLst>
          </p:cNvPr>
          <p:cNvSpPr/>
          <p:nvPr userDrawn="1"/>
        </p:nvSpPr>
        <p:spPr>
          <a:xfrm>
            <a:off x="11719112" y="0"/>
            <a:ext cx="472888" cy="6858000"/>
          </a:xfrm>
          <a:prstGeom prst="rect">
            <a:avLst/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6261B05E-6FF9-ED4C-9214-8B3109FB2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762" y="1526833"/>
            <a:ext cx="11076913" cy="176452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252547" lvl="0" indent="-252547"/>
            <a:r>
              <a:rPr lang="de-DE" dirty="0" err="1"/>
              <a:t>Testo</a:t>
            </a:r>
            <a:r>
              <a:rPr lang="de-DE" dirty="0"/>
              <a:t>, 20pt</a:t>
            </a:r>
          </a:p>
          <a:p>
            <a:pPr lvl="1"/>
            <a:r>
              <a:rPr lang="it-IT" dirty="0"/>
              <a:t>Secondo livello 18pt</a:t>
            </a:r>
          </a:p>
          <a:p>
            <a:pPr lvl="2"/>
            <a:r>
              <a:rPr lang="it-IT" dirty="0"/>
              <a:t>Terzo livello 16pt</a:t>
            </a:r>
          </a:p>
          <a:p>
            <a:pPr lvl="3"/>
            <a:r>
              <a:rPr lang="it-IT" dirty="0"/>
              <a:t>Quarto livello 14pt</a:t>
            </a:r>
          </a:p>
          <a:p>
            <a:pPr lvl="4"/>
            <a:r>
              <a:rPr lang="it-IT" dirty="0"/>
              <a:t>Quinto livello 12pt</a:t>
            </a:r>
            <a:endParaRPr lang="de-DE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068C2A9-161F-8F46-9589-8F12516F04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8523" y="409465"/>
            <a:ext cx="11089875" cy="4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dirty="0"/>
              <a:t>Titolo SEGOE </a:t>
            </a:r>
            <a:r>
              <a:rPr lang="it-IT" dirty="0" err="1"/>
              <a:t>Ui</a:t>
            </a:r>
            <a:r>
              <a:rPr lang="it-IT" dirty="0"/>
              <a:t> 26pt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01E8E-78F7-4A75-A1BD-2470E9B81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8170" y="3246438"/>
            <a:ext cx="472888" cy="36512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lvl1pPr algn="ctr">
              <a:defRPr lang="en-US" sz="1400" b="1" i="0" baseline="0" smtClean="0">
                <a:solidFill>
                  <a:schemeClr val="bg1"/>
                </a:solidFill>
                <a:latin typeface="Segoe UI "/>
              </a:defRPr>
            </a:lvl1pPr>
          </a:lstStyle>
          <a:p>
            <a:pPr defTabSz="1219170"/>
            <a:fld id="{D424896A-79E0-4944-BF7B-9D50BB71F74B}" type="slidenum">
              <a:rPr lang="de-DE" smtClean="0"/>
              <a:pPr defTabSz="1219170"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23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7" r:id="rId1"/>
    <p:sldLayoutId id="2147485382" r:id="rId2"/>
    <p:sldLayoutId id="2147485739" r:id="rId3"/>
    <p:sldLayoutId id="2147485740" r:id="rId4"/>
    <p:sldLayoutId id="2147485406" r:id="rId5"/>
    <p:sldLayoutId id="2147485147" r:id="rId6"/>
    <p:sldLayoutId id="2147485741" r:id="rId7"/>
    <p:sldLayoutId id="2147485742" r:id="rId8"/>
    <p:sldLayoutId id="2147485744" r:id="rId9"/>
    <p:sldLayoutId id="2147485743" r:id="rId10"/>
    <p:sldLayoutId id="2147485746" r:id="rId11"/>
    <p:sldLayoutId id="2147485747" r:id="rId12"/>
    <p:sldLayoutId id="2147485728" r:id="rId13"/>
    <p:sldLayoutId id="2147485395" r:id="rId14"/>
    <p:sldLayoutId id="2147485366" r:id="rId15"/>
    <p:sldLayoutId id="2147485155" r:id="rId16"/>
    <p:sldLayoutId id="2147485414" r:id="rId17"/>
    <p:sldLayoutId id="2147485403" r:id="rId18"/>
    <p:sldLayoutId id="2147485404" r:id="rId19"/>
    <p:sldLayoutId id="2147485383" r:id="rId20"/>
    <p:sldLayoutId id="2147485397" r:id="rId21"/>
    <p:sldLayoutId id="2147485398" r:id="rId22"/>
    <p:sldLayoutId id="2147485399" r:id="rId23"/>
    <p:sldLayoutId id="2147485400" r:id="rId24"/>
    <p:sldLayoutId id="2147485478" r:id="rId25"/>
    <p:sldLayoutId id="2147485751" r:id="rId26"/>
    <p:sldLayoutId id="2147485753" r:id="rId27"/>
    <p:sldLayoutId id="2147485750" r:id="rId28"/>
    <p:sldLayoutId id="2147485364" r:id="rId29"/>
    <p:sldLayoutId id="2147485374" r:id="rId30"/>
    <p:sldLayoutId id="2147485354" r:id="rId31"/>
    <p:sldLayoutId id="2147485373" r:id="rId32"/>
    <p:sldLayoutId id="2147485160" r:id="rId33"/>
    <p:sldLayoutId id="2147485408" r:id="rId34"/>
    <p:sldLayoutId id="2147485736" r:id="rId35"/>
    <p:sldLayoutId id="2147485731" r:id="rId36"/>
    <p:sldLayoutId id="2147485726" r:id="rId37"/>
    <p:sldLayoutId id="2147485407" r:id="rId38"/>
  </p:sldLayoutIdLst>
  <p:hf hdr="0" ftr="0" dt="0"/>
  <p:txStyles>
    <p:titleStyle>
      <a:lvl1pPr algn="l" defTabSz="1219194" rtl="0" eaLnBrk="1" latinLnBrk="0" hangingPunct="1">
        <a:lnSpc>
          <a:spcPct val="90000"/>
        </a:lnSpc>
        <a:spcBef>
          <a:spcPct val="0"/>
        </a:spcBef>
        <a:buNone/>
        <a:defRPr lang="de-DE" sz="2600" b="1" kern="0" cap="all" spc="-52" baseline="0" noProof="0" dirty="0">
          <a:solidFill>
            <a:schemeClr val="accent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l" defTabSz="121919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SzPct val="110000"/>
        <a:buFont typeface="Wingdings" panose="05000000000000000000" pitchFamily="2" charset="2"/>
        <a:buNone/>
        <a:defRPr lang="de-DE" sz="2000" kern="1200" baseline="0" dirty="0" smtClean="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252546" indent="0" algn="l" defTabSz="121919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SzPct val="110000"/>
        <a:buFont typeface="Wingdings" panose="05000000000000000000" pitchFamily="2" charset="2"/>
        <a:buNone/>
        <a:defRPr lang="de-DE" sz="1800" kern="1200" dirty="0" smtClean="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514165" indent="0" algn="l" defTabSz="121919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SzPct val="110000"/>
        <a:buFont typeface="Wingdings" panose="05000000000000000000" pitchFamily="2" charset="2"/>
        <a:buNone/>
        <a:defRPr lang="de-DE" sz="1600" kern="1200" dirty="0" smtClean="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766712" indent="0" algn="l" defTabSz="121919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SzPct val="110000"/>
        <a:buFont typeface="Wingdings" panose="05000000000000000000" pitchFamily="2" charset="2"/>
        <a:buNone/>
        <a:defRPr lang="de-DE" sz="1400" kern="1200" dirty="0" smtClean="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028331" indent="0" algn="l" defTabSz="121919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SzPct val="110000"/>
        <a:buFont typeface="Wingdings" panose="05000000000000000000" pitchFamily="2" charset="2"/>
        <a:buNone/>
        <a:defRPr lang="de-DE" sz="1200" kern="1200" dirty="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3352782" indent="-304799" algn="l" defTabSz="12191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79" indent="-304799" algn="l" defTabSz="12191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975" indent="-304799" algn="l" defTabSz="12191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572" indent="-304799" algn="l" defTabSz="12191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7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94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91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87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85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81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76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74" algn="l" defTabSz="12191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1" userDrawn="1">
          <p15:clr>
            <a:srgbClr val="F26B43"/>
          </p15:clr>
        </p15:guide>
        <p15:guide id="6" pos="3545">
          <p15:clr>
            <a:srgbClr val="F26B43"/>
          </p15:clr>
        </p15:guide>
        <p15:guide id="8" pos="724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pos="257">
          <p15:clr>
            <a:srgbClr val="F26B43"/>
          </p15:clr>
        </p15:guide>
        <p15:guide id="13" orient="horz" pos="3793">
          <p15:clr>
            <a:srgbClr val="F26B43"/>
          </p15:clr>
        </p15:guide>
        <p15:guide id="24" orient="horz" pos="3930">
          <p15:clr>
            <a:srgbClr val="F26B43"/>
          </p15:clr>
        </p15:guide>
        <p15:guide id="28" orient="horz" pos="3271">
          <p15:clr>
            <a:srgbClr val="F26B43"/>
          </p15:clr>
        </p15:guide>
        <p15:guide id="29" orient="horz" pos="1457">
          <p15:clr>
            <a:srgbClr val="F26B43"/>
          </p15:clr>
        </p15:guide>
        <p15:guide id="30" pos="3908">
          <p15:clr>
            <a:srgbClr val="F26B43"/>
          </p15:clr>
        </p15:guide>
        <p15:guide id="31" pos="3723">
          <p15:clr>
            <a:srgbClr val="F26B43"/>
          </p15:clr>
        </p15:guide>
        <p15:guide id="32" orient="horz" pos="958" userDrawn="1">
          <p15:clr>
            <a:srgbClr val="F26B43"/>
          </p15:clr>
        </p15:guide>
        <p15:guide id="33" orient="horz" pos="2614">
          <p15:clr>
            <a:srgbClr val="F26B43"/>
          </p15:clr>
        </p15:guide>
        <p15:guide id="34" orient="horz" pos="1139">
          <p15:clr>
            <a:srgbClr val="F26B43"/>
          </p15:clr>
        </p15:guide>
        <p15:guide id="35" orient="horz" pos="459" userDrawn="1">
          <p15:clr>
            <a:srgbClr val="F26B43"/>
          </p15:clr>
        </p15:guide>
        <p15:guide id="37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43F4FE1-7C2E-304C-9916-C60BB1EE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682814"/>
            <a:ext cx="5406778" cy="871751"/>
          </a:xfrm>
        </p:spPr>
        <p:txBody>
          <a:bodyPr>
            <a:noAutofit/>
          </a:bodyPr>
          <a:lstStyle/>
          <a:p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«COME CI AMBIENTIAMO AL </a:t>
            </a:r>
            <a:br>
              <a:rPr lang="it-IT" dirty="0"/>
            </a:br>
            <a:r>
              <a:rPr lang="it-IT" dirty="0"/>
              <a:t>CAMBIAMENTO CLIMATICO»</a:t>
            </a:r>
            <a:endParaRPr lang="it-DE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C53A98-AF0D-CE44-AEBA-D9C65F6D73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95063" y="4065301"/>
            <a:ext cx="5112131" cy="692497"/>
          </a:xfrm>
        </p:spPr>
        <p:txBody>
          <a:bodyPr/>
          <a:lstStyle/>
          <a:p>
            <a:r>
              <a:rPr lang="it-IT" b="1" dirty="0"/>
              <a:t>Marcello Milani</a:t>
            </a:r>
          </a:p>
          <a:p>
            <a:r>
              <a:rPr lang="it-IT" dirty="0"/>
              <a:t>Amministratore Delegato Amsa S.p.A.</a:t>
            </a:r>
            <a:endParaRPr lang="it-DE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AF8D23-8330-DD4D-8120-6E4853C5C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95063" y="5268535"/>
            <a:ext cx="5112131" cy="246221"/>
          </a:xfrm>
        </p:spPr>
        <p:txBody>
          <a:bodyPr/>
          <a:lstStyle/>
          <a:p>
            <a:r>
              <a:rPr lang="it-IT" dirty="0"/>
              <a:t>27</a:t>
            </a:r>
            <a:r>
              <a:rPr lang="it-DE" dirty="0"/>
              <a:t> </a:t>
            </a:r>
            <a:r>
              <a:rPr lang="it-IT" dirty="0"/>
              <a:t>settembre</a:t>
            </a:r>
            <a:r>
              <a:rPr lang="it-DE" dirty="0"/>
              <a:t> </a:t>
            </a:r>
            <a:r>
              <a:rPr lang="it-IT" dirty="0"/>
              <a:t>2023</a:t>
            </a:r>
            <a:endParaRPr lang="it-DE" dirty="0"/>
          </a:p>
        </p:txBody>
      </p:sp>
    </p:spTree>
    <p:extLst>
      <p:ext uri="{BB962C8B-B14F-4D97-AF65-F5344CB8AC3E}">
        <p14:creationId xmlns:p14="http://schemas.microsoft.com/office/powerpoint/2010/main" val="357731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F5A2B4D8-E22B-953D-A7D7-40D50CB36C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75" r="75"/>
          <a:stretch/>
        </p:blipFill>
        <p:spPr/>
      </p:pic>
    </p:spTree>
    <p:extLst>
      <p:ext uri="{BB962C8B-B14F-4D97-AF65-F5344CB8AC3E}">
        <p14:creationId xmlns:p14="http://schemas.microsoft.com/office/powerpoint/2010/main" val="3262181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238600-9089-C2F0-3217-6047E58E6B93}"/>
              </a:ext>
            </a:extLst>
          </p:cNvPr>
          <p:cNvSpPr txBox="1"/>
          <p:nvPr/>
        </p:nvSpPr>
        <p:spPr>
          <a:xfrm>
            <a:off x="223706" y="4969306"/>
            <a:ext cx="7712279" cy="1326105"/>
          </a:xfrm>
          <a:prstGeom prst="rect">
            <a:avLst/>
          </a:prstGeom>
          <a:noFill/>
        </p:spPr>
        <p:txBody>
          <a:bodyPr vert="horz" wrap="square" lIns="108000" tIns="108000" rIns="108000" bIns="10800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it-IT" sz="4800" b="1" dirty="0">
                <a:solidFill>
                  <a:schemeClr val="bg1"/>
                </a:solidFill>
              </a:rPr>
              <a:t>100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risorse addizionali a supporto degli operatori per ripristinare il decoro della città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510B5D15-8F3B-778C-3703-CD32046718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27" r="127"/>
          <a:stretch/>
        </p:blipFill>
        <p:spPr/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5FA3B5-4636-3B3A-BAC7-1DB01981391D}"/>
              </a:ext>
            </a:extLst>
          </p:cNvPr>
          <p:cNvSpPr txBox="1"/>
          <p:nvPr/>
        </p:nvSpPr>
        <p:spPr>
          <a:xfrm>
            <a:off x="376106" y="5121706"/>
            <a:ext cx="8331666" cy="1454345"/>
          </a:xfrm>
          <a:prstGeom prst="rect">
            <a:avLst/>
          </a:prstGeom>
          <a:noFill/>
        </p:spPr>
        <p:txBody>
          <a:bodyPr vert="horz" wrap="square" lIns="108000" tIns="108000" rIns="108000" bIns="10800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it-IT" sz="2400" b="1" dirty="0">
                <a:solidFill>
                  <a:schemeClr val="bg1"/>
                </a:solidFill>
              </a:rPr>
              <a:t>Oltre </a:t>
            </a:r>
            <a:r>
              <a:rPr lang="it-IT" sz="4800" b="1" dirty="0">
                <a:solidFill>
                  <a:schemeClr val="bg1"/>
                </a:solidFill>
              </a:rPr>
              <a:t>30.000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ore dedicate dal personale</a:t>
            </a:r>
          </a:p>
          <a:p>
            <a:pPr algn="l">
              <a:spcBef>
                <a:spcPts val="1000"/>
              </a:spcBef>
            </a:pPr>
            <a:r>
              <a:rPr lang="it-IT" sz="2400" b="1" dirty="0">
                <a:solidFill>
                  <a:schemeClr val="bg1"/>
                </a:solidFill>
              </a:rPr>
              <a:t>sul territorio</a:t>
            </a:r>
          </a:p>
        </p:txBody>
      </p:sp>
    </p:spTree>
    <p:extLst>
      <p:ext uri="{BB962C8B-B14F-4D97-AF65-F5344CB8AC3E}">
        <p14:creationId xmlns:p14="http://schemas.microsoft.com/office/powerpoint/2010/main" val="102980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>
            <a:extLst>
              <a:ext uri="{FF2B5EF4-FFF2-40B4-BE49-F238E27FC236}">
                <a16:creationId xmlns:a16="http://schemas.microsoft.com/office/drawing/2014/main" id="{47F758DC-4918-EDB8-E2B7-C38E6F1CD9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r="262"/>
          <a:stretch/>
        </p:blipFill>
        <p:spPr>
          <a:xfrm>
            <a:off x="6" y="3"/>
            <a:ext cx="12191995" cy="6876000"/>
          </a:xfr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238600-9089-C2F0-3217-6047E58E6B93}"/>
              </a:ext>
            </a:extLst>
          </p:cNvPr>
          <p:cNvSpPr txBox="1"/>
          <p:nvPr/>
        </p:nvSpPr>
        <p:spPr>
          <a:xfrm>
            <a:off x="223706" y="4969306"/>
            <a:ext cx="7712279" cy="1326105"/>
          </a:xfrm>
          <a:prstGeom prst="rect">
            <a:avLst/>
          </a:prstGeom>
          <a:noFill/>
        </p:spPr>
        <p:txBody>
          <a:bodyPr vert="horz" wrap="square" lIns="108000" tIns="108000" rIns="108000" bIns="10800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it-IT" sz="4800" b="1" dirty="0">
                <a:solidFill>
                  <a:schemeClr val="bg1"/>
                </a:solidFill>
              </a:rPr>
              <a:t>100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risorse addizionali a supporto degli operatori per ripristinare il decoro della città</a:t>
            </a:r>
          </a:p>
        </p:txBody>
      </p:sp>
    </p:spTree>
    <p:extLst>
      <p:ext uri="{BB962C8B-B14F-4D97-AF65-F5344CB8AC3E}">
        <p14:creationId xmlns:p14="http://schemas.microsoft.com/office/powerpoint/2010/main" val="1254877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F05F0DC-E8B3-26B4-A9D8-B4AD3279F4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/>
                    </a14:imgEffect>
                  </a14:imgLayer>
                </a14:imgProps>
              </a:ext>
            </a:extLst>
          </a:blip>
          <a:srcRect r="262"/>
          <a:stretch/>
        </p:blipFill>
        <p:spPr>
          <a:xfrm>
            <a:off x="6" y="3"/>
            <a:ext cx="12191995" cy="6876000"/>
          </a:xfr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798D68-C950-5CC4-208C-F2B30C603DD4}"/>
              </a:ext>
            </a:extLst>
          </p:cNvPr>
          <p:cNvSpPr txBox="1"/>
          <p:nvPr/>
        </p:nvSpPr>
        <p:spPr>
          <a:xfrm>
            <a:off x="223706" y="4969306"/>
            <a:ext cx="8777681" cy="1326105"/>
          </a:xfrm>
          <a:prstGeom prst="rect">
            <a:avLst/>
          </a:prstGeom>
          <a:noFill/>
        </p:spPr>
        <p:txBody>
          <a:bodyPr vert="horz" wrap="square" lIns="108000" tIns="108000" rIns="108000" bIns="10800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it-IT" sz="4800" b="1" dirty="0">
                <a:solidFill>
                  <a:schemeClr val="bg1"/>
                </a:solidFill>
              </a:rPr>
              <a:t>10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mezzi con attrezzature specializzate per rimuovere ogni giorno rami e tronchi da vie e aree verdi</a:t>
            </a:r>
          </a:p>
        </p:txBody>
      </p:sp>
    </p:spTree>
    <p:extLst>
      <p:ext uri="{BB962C8B-B14F-4D97-AF65-F5344CB8AC3E}">
        <p14:creationId xmlns:p14="http://schemas.microsoft.com/office/powerpoint/2010/main" val="399168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798D68-C950-5CC4-208C-F2B30C603DD4}"/>
              </a:ext>
            </a:extLst>
          </p:cNvPr>
          <p:cNvSpPr txBox="1"/>
          <p:nvPr/>
        </p:nvSpPr>
        <p:spPr>
          <a:xfrm>
            <a:off x="223706" y="4969306"/>
            <a:ext cx="8777681" cy="1326105"/>
          </a:xfrm>
          <a:prstGeom prst="rect">
            <a:avLst/>
          </a:prstGeom>
          <a:noFill/>
        </p:spPr>
        <p:txBody>
          <a:bodyPr vert="horz" wrap="square" lIns="108000" tIns="108000" rIns="108000" bIns="10800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it-IT" sz="4800" b="1" dirty="0">
                <a:solidFill>
                  <a:schemeClr val="bg1"/>
                </a:solidFill>
              </a:rPr>
              <a:t>10</a:t>
            </a:r>
            <a:r>
              <a:rPr lang="it-IT" sz="3200" b="1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mezzi con attrezzature specializzate per rimuovere ogni giorno rami e tronchi da vie e aree verdi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0973F9BF-40F3-B932-9AB9-4250FDDE5B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2000"/>
                    </a14:imgEffect>
                  </a14:imgLayer>
                </a14:imgProps>
              </a:ext>
            </a:extLst>
          </a:blip>
          <a:srcRect t="7705" b="7705"/>
          <a:stretch/>
        </p:blipFill>
        <p:spPr>
          <a:xfrm>
            <a:off x="5" y="0"/>
            <a:ext cx="12191995" cy="6876000"/>
          </a:xfrm>
          <a:effectLst>
            <a:softEdge rad="0"/>
          </a:effectLst>
        </p:spPr>
      </p:pic>
      <p:sp>
        <p:nvSpPr>
          <p:cNvPr id="11" name="Titolo 3">
            <a:extLst>
              <a:ext uri="{FF2B5EF4-FFF2-40B4-BE49-F238E27FC236}">
                <a16:creationId xmlns:a16="http://schemas.microsoft.com/office/drawing/2014/main" id="{A31F1F3D-7B8A-FE02-2377-D6AB86A461FE}"/>
              </a:ext>
            </a:extLst>
          </p:cNvPr>
          <p:cNvSpPr txBox="1">
            <a:spLocks/>
          </p:cNvSpPr>
          <p:nvPr/>
        </p:nvSpPr>
        <p:spPr>
          <a:xfrm>
            <a:off x="418523" y="409465"/>
            <a:ext cx="5226341" cy="454613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 defTabSz="121919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b="1" kern="0" cap="all" spc="-52" baseline="0" noProof="0" dirty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solidFill>
                  <a:schemeClr val="bg1"/>
                </a:solidFill>
              </a:rPr>
              <a:t>… E PER IL FUTURO?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1BDF94-F978-3901-A39E-A91C31E5668C}"/>
              </a:ext>
            </a:extLst>
          </p:cNvPr>
          <p:cNvSpPr txBox="1"/>
          <p:nvPr/>
        </p:nvSpPr>
        <p:spPr>
          <a:xfrm>
            <a:off x="223706" y="4841066"/>
            <a:ext cx="9548071" cy="1454345"/>
          </a:xfrm>
          <a:prstGeom prst="rect">
            <a:avLst/>
          </a:prstGeom>
          <a:noFill/>
        </p:spPr>
        <p:txBody>
          <a:bodyPr vert="horz" wrap="square" lIns="108000" tIns="108000" rIns="108000" bIns="108000" rtlCol="0">
            <a:spAutoFit/>
          </a:bodyPr>
          <a:lstStyle/>
          <a:p>
            <a:pPr algn="l">
              <a:spcBef>
                <a:spcPts val="1000"/>
              </a:spcBef>
            </a:pPr>
            <a:r>
              <a:rPr lang="it-IT" sz="2400" b="1" dirty="0">
                <a:solidFill>
                  <a:schemeClr val="bg1"/>
                </a:solidFill>
              </a:rPr>
              <a:t>I fenomeni meteorologici estremi si ripeteranno… </a:t>
            </a:r>
          </a:p>
          <a:p>
            <a:pPr algn="l">
              <a:spcBef>
                <a:spcPts val="1000"/>
              </a:spcBef>
            </a:pPr>
            <a:r>
              <a:rPr lang="it-IT" sz="2400" b="1" dirty="0">
                <a:solidFill>
                  <a:schemeClr val="bg1"/>
                </a:solidFill>
              </a:rPr>
              <a:t>… e quindi occorre pensare ad una risposta strutturale e ancora più  sinergica tra gli attori scesi in campo già in questa occasione</a:t>
            </a:r>
          </a:p>
        </p:txBody>
      </p:sp>
    </p:spTree>
    <p:extLst>
      <p:ext uri="{BB962C8B-B14F-4D97-AF65-F5344CB8AC3E}">
        <p14:creationId xmlns:p14="http://schemas.microsoft.com/office/powerpoint/2010/main" val="397931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C15F1-01B5-4644-9849-DEB2C398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263" y="3353227"/>
            <a:ext cx="5681679" cy="463846"/>
          </a:xfrm>
        </p:spPr>
        <p:txBody>
          <a:bodyPr>
            <a:spAutoFit/>
          </a:bodyPr>
          <a:lstStyle/>
          <a:p>
            <a:r>
              <a:rPr lang="it-IT" dirty="0"/>
              <a:t>GRAZIE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631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8bf428a5518be02b17c8687e6f678c56b0235c"/>
</p:tagLst>
</file>

<file path=ppt/theme/theme1.xml><?xml version="1.0" encoding="utf-8"?>
<a:theme xmlns:a="http://schemas.openxmlformats.org/drawingml/2006/main" name="Master">
  <a:themeElements>
    <a:clrScheme name="A2A COLORI NEW">
      <a:dk1>
        <a:srgbClr val="000000"/>
      </a:dk1>
      <a:lt1>
        <a:srgbClr val="FFFFFF"/>
      </a:lt1>
      <a:dk2>
        <a:srgbClr val="474746"/>
      </a:dk2>
      <a:lt2>
        <a:srgbClr val="878787"/>
      </a:lt2>
      <a:accent1>
        <a:srgbClr val="009FDA"/>
      </a:accent1>
      <a:accent2>
        <a:srgbClr val="004899"/>
      </a:accent2>
      <a:accent3>
        <a:srgbClr val="E8112B"/>
      </a:accent3>
      <a:accent4>
        <a:srgbClr val="44A034"/>
      </a:accent4>
      <a:accent5>
        <a:srgbClr val="FFAA00"/>
      </a:accent5>
      <a:accent6>
        <a:srgbClr val="FFD500"/>
      </a:accent6>
      <a:hlink>
        <a:srgbClr val="009FDA"/>
      </a:hlink>
      <a:folHlink>
        <a:srgbClr val="004899"/>
      </a:folHlink>
    </a:clrScheme>
    <a:fontScheme name="Benutzerdefiniert 27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90000"/>
          </a:lnSpc>
          <a:defRPr sz="1600" dirty="0" smtClean="0">
            <a:solidFill>
              <a:schemeClr val="bg1"/>
            </a:solidFill>
            <a:ea typeface="Roboto" panose="02000000000000000000" pitchFamily="2" charset="0"/>
            <a:cs typeface="Verdan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 cmpd="sng">
          <a:solidFill>
            <a:schemeClr val="bg2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vert="horz" wrap="square" lIns="108000" tIns="108000" rIns="108000" bIns="108000" rtlCol="0">
        <a:spAutoFit/>
      </a:bodyPr>
      <a:lstStyle>
        <a:defPPr algn="l">
          <a:lnSpc>
            <a:spcPct val="90000"/>
          </a:lnSpc>
          <a:spcBef>
            <a:spcPts val="1000"/>
          </a:spcBef>
          <a:defRPr sz="18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16_9_SP_DE" id="{F6205DFC-6DE6-4394-8265-3A58F81275F3}" vid="{C18DE3E8-0956-42E0-8AAC-D87FC7F5FBBC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D598A80-7AAB-47E2-81A0-AC34D636E066}">
  <we:reference id="22ff87a5-132f-4d52-9e97-94d888e4dd91" version="3.1.0.0" store="EXCatalog" storeType="EXCatalog"/>
  <we:alternateReferences>
    <we:reference id="WA104380050" version="3.1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131</Words>
  <Application>Microsoft Office PowerPoint</Application>
  <PresentationFormat>Widescreen</PresentationFormat>
  <Paragraphs>15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Segoe UI</vt:lpstr>
      <vt:lpstr>Segoe UI </vt:lpstr>
      <vt:lpstr>Wingdings</vt:lpstr>
      <vt:lpstr>Master</vt:lpstr>
      <vt:lpstr>  «COME CI AMBIENTIAMO AL  CAMBIAMENTO CLIMATICO»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A2A</dc:title>
  <dc:creator>Stoll, Martina</dc:creator>
  <cp:keywords/>
  <cp:lastModifiedBy>Cavallo Lorenzo</cp:lastModifiedBy>
  <cp:revision>733</cp:revision>
  <cp:lastPrinted>2023-09-26T13:22:35Z</cp:lastPrinted>
  <dcterms:created xsi:type="dcterms:W3CDTF">2021-03-07T11:57:44Z</dcterms:created>
  <dcterms:modified xsi:type="dcterms:W3CDTF">2023-09-26T13:58:13Z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2d24dc-7784-42ad-a576-f536bda6a418_Enabled">
    <vt:lpwstr>true</vt:lpwstr>
  </property>
  <property fmtid="{D5CDD505-2E9C-101B-9397-08002B2CF9AE}" pid="3" name="MSIP_Label_0d2d24dc-7784-42ad-a576-f536bda6a418_SetDate">
    <vt:lpwstr>2021-03-07T11:57:44Z</vt:lpwstr>
  </property>
  <property fmtid="{D5CDD505-2E9C-101B-9397-08002B2CF9AE}" pid="4" name="MSIP_Label_0d2d24dc-7784-42ad-a576-f536bda6a418_Method">
    <vt:lpwstr>Standard</vt:lpwstr>
  </property>
  <property fmtid="{D5CDD505-2E9C-101B-9397-08002B2CF9AE}" pid="5" name="MSIP_Label_0d2d24dc-7784-42ad-a576-f536bda6a418_Name">
    <vt:lpwstr>General</vt:lpwstr>
  </property>
  <property fmtid="{D5CDD505-2E9C-101B-9397-08002B2CF9AE}" pid="6" name="MSIP_Label_0d2d24dc-7784-42ad-a576-f536bda6a418_SiteId">
    <vt:lpwstr>816ef078-e1e2-4e49-b265-68b9d2a9ae92</vt:lpwstr>
  </property>
  <property fmtid="{D5CDD505-2E9C-101B-9397-08002B2CF9AE}" pid="7" name="MSIP_Label_0d2d24dc-7784-42ad-a576-f536bda6a418_ActionId">
    <vt:lpwstr>c084e8b0-e653-4281-9af7-97dff95befdc</vt:lpwstr>
  </property>
  <property fmtid="{D5CDD505-2E9C-101B-9397-08002B2CF9AE}" pid="8" name="MSIP_Label_0d2d24dc-7784-42ad-a576-f536bda6a418_ContentBits">
    <vt:lpwstr>0</vt:lpwstr>
  </property>
</Properties>
</file>